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18288000" cy="10287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QBy35q8LRx/k4kSsVcWaQet77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8e8630afe_0_2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c8e8630afe_0_2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8e8630afe_0_3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8e8630afe_0_3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8e8630afe_0_1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8e8630afe_0_1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8e8630afe_0_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8e8630afe_0_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8295005" y="847724"/>
            <a:ext cx="7516494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295005" y="847724"/>
            <a:ext cx="7516494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8295005" y="847724"/>
            <a:ext cx="7516494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295005" y="847724"/>
            <a:ext cx="7516494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1866900" y="993253"/>
            <a:ext cx="15433549" cy="8541272"/>
          </a:xfrm>
          <a:prstGeom prst="rect">
            <a:avLst/>
          </a:prstGeom>
          <a:solidFill>
            <a:schemeClr val="accent6">
              <a:alpha val="30196"/>
            </a:scheme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-1" l="0" r="-1" t="0"/>
          <a:stretch/>
        </p:blipFill>
        <p:spPr>
          <a:xfrm>
            <a:off x="1257300" y="425194"/>
            <a:ext cx="15703299" cy="883310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1295400" y="847725"/>
            <a:ext cx="861059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methodology</a:t>
            </a:r>
            <a:endParaRPr/>
          </a:p>
        </p:txBody>
      </p:sp>
      <p:sp>
        <p:nvSpPr>
          <p:cNvPr id="150" name="Google Shape;150;p8"/>
          <p:cNvSpPr txBox="1"/>
          <p:nvPr>
            <p:ph idx="1" type="body"/>
          </p:nvPr>
        </p:nvSpPr>
        <p:spPr>
          <a:xfrm>
            <a:off x="914400" y="2366010"/>
            <a:ext cx="16459200" cy="4585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Model performance is evaluated using accuracy and loss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Backend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 Flask backend is developed to handle user requests, image uploads, and communication with the trained model. The backend processes input images and generates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Frontend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 responsive web interface is designed using HTML, CSS, and JavaScript. Users can upload plant leaf images and view prediction results, confidence scores, and disease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8e8630afe_0_22"/>
          <p:cNvSpPr txBox="1"/>
          <p:nvPr>
            <p:ph type="title"/>
          </p:nvPr>
        </p:nvSpPr>
        <p:spPr>
          <a:xfrm>
            <a:off x="1026480" y="751149"/>
            <a:ext cx="7516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Tools &amp; Technologies</a:t>
            </a:r>
            <a:endParaRPr/>
          </a:p>
        </p:txBody>
      </p:sp>
      <p:sp>
        <p:nvSpPr>
          <p:cNvPr id="156" name="Google Shape;156;g3c8e8630afe_0_22"/>
          <p:cNvSpPr txBox="1"/>
          <p:nvPr>
            <p:ph idx="1" type="body"/>
          </p:nvPr>
        </p:nvSpPr>
        <p:spPr>
          <a:xfrm>
            <a:off x="914400" y="2366010"/>
            <a:ext cx="16459200" cy="79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/ Backend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Framework—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(for web application)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ML Libraries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TensorFlow / Keras</a:t>
            </a:r>
            <a:b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b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b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b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Type—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 (CNN)</a:t>
            </a:r>
            <a:b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Dataset—-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leaf disease dataset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62" name="Google Shape;162;p9"/>
            <p:cNvSpPr/>
            <p:nvPr/>
          </p:nvSpPr>
          <p:spPr>
            <a:xfrm>
              <a:off x="1952625" y="0"/>
              <a:ext cx="16335375" cy="10287000"/>
            </a:xfrm>
            <a:custGeom>
              <a:rect b="b" l="l" r="r" t="t"/>
              <a:pathLst>
                <a:path extrusionOk="0" h="10287000" w="16335375">
                  <a:moveTo>
                    <a:pt x="0" y="10287000"/>
                  </a:moveTo>
                  <a:lnTo>
                    <a:pt x="16335375" y="10287000"/>
                  </a:lnTo>
                  <a:lnTo>
                    <a:pt x="16335375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DFF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971675" y="5991224"/>
              <a:ext cx="8239125" cy="4276725"/>
            </a:xfrm>
            <a:custGeom>
              <a:rect b="b" l="l" r="r" t="t"/>
              <a:pathLst>
                <a:path extrusionOk="0" h="4276725" w="8239125">
                  <a:moveTo>
                    <a:pt x="8239125" y="0"/>
                  </a:moveTo>
                  <a:lnTo>
                    <a:pt x="4029075" y="0"/>
                  </a:lnTo>
                  <a:lnTo>
                    <a:pt x="4019550" y="0"/>
                  </a:lnTo>
                  <a:lnTo>
                    <a:pt x="0" y="0"/>
                  </a:lnTo>
                  <a:lnTo>
                    <a:pt x="0" y="4276725"/>
                  </a:lnTo>
                  <a:lnTo>
                    <a:pt x="4019550" y="4276725"/>
                  </a:lnTo>
                  <a:lnTo>
                    <a:pt x="4029075" y="4276725"/>
                  </a:lnTo>
                  <a:lnTo>
                    <a:pt x="8239125" y="4276725"/>
                  </a:lnTo>
                  <a:lnTo>
                    <a:pt x="8239125" y="0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0" y="0"/>
              <a:ext cx="1952625" cy="10287000"/>
            </a:xfrm>
            <a:custGeom>
              <a:rect b="b" l="l" r="r" t="t"/>
              <a:pathLst>
                <a:path extrusionOk="0" h="10287000" w="1952625">
                  <a:moveTo>
                    <a:pt x="1952625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1952625" y="10287000"/>
                  </a:lnTo>
                  <a:lnTo>
                    <a:pt x="1952625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942975" y="1209675"/>
              <a:ext cx="2552700" cy="2552700"/>
            </a:xfrm>
            <a:custGeom>
              <a:rect b="b" l="l" r="r" t="t"/>
              <a:pathLst>
                <a:path extrusionOk="0" h="2552700" w="2552700">
                  <a:moveTo>
                    <a:pt x="1276350" y="0"/>
                  </a:moveTo>
                  <a:lnTo>
                    <a:pt x="1228503" y="880"/>
                  </a:lnTo>
                  <a:lnTo>
                    <a:pt x="1181101" y="3501"/>
                  </a:lnTo>
                  <a:lnTo>
                    <a:pt x="1134174" y="7831"/>
                  </a:lnTo>
                  <a:lnTo>
                    <a:pt x="1087753" y="13840"/>
                  </a:lnTo>
                  <a:lnTo>
                    <a:pt x="1041869" y="21496"/>
                  </a:lnTo>
                  <a:lnTo>
                    <a:pt x="996552" y="30770"/>
                  </a:lnTo>
                  <a:lnTo>
                    <a:pt x="951833" y="41629"/>
                  </a:lnTo>
                  <a:lnTo>
                    <a:pt x="907744" y="54044"/>
                  </a:lnTo>
                  <a:lnTo>
                    <a:pt x="864315" y="67983"/>
                  </a:lnTo>
                  <a:lnTo>
                    <a:pt x="821577" y="83415"/>
                  </a:lnTo>
                  <a:lnTo>
                    <a:pt x="779561" y="100310"/>
                  </a:lnTo>
                  <a:lnTo>
                    <a:pt x="738298" y="118636"/>
                  </a:lnTo>
                  <a:lnTo>
                    <a:pt x="697818" y="138364"/>
                  </a:lnTo>
                  <a:lnTo>
                    <a:pt x="658153" y="159461"/>
                  </a:lnTo>
                  <a:lnTo>
                    <a:pt x="619333" y="181897"/>
                  </a:lnTo>
                  <a:lnTo>
                    <a:pt x="581389" y="205642"/>
                  </a:lnTo>
                  <a:lnTo>
                    <a:pt x="544353" y="230664"/>
                  </a:lnTo>
                  <a:lnTo>
                    <a:pt x="508254" y="256933"/>
                  </a:lnTo>
                  <a:lnTo>
                    <a:pt x="473124" y="284417"/>
                  </a:lnTo>
                  <a:lnTo>
                    <a:pt x="438994" y="313086"/>
                  </a:lnTo>
                  <a:lnTo>
                    <a:pt x="405894" y="342910"/>
                  </a:lnTo>
                  <a:lnTo>
                    <a:pt x="373856" y="373856"/>
                  </a:lnTo>
                  <a:lnTo>
                    <a:pt x="342910" y="405894"/>
                  </a:lnTo>
                  <a:lnTo>
                    <a:pt x="313086" y="438994"/>
                  </a:lnTo>
                  <a:lnTo>
                    <a:pt x="284417" y="473124"/>
                  </a:lnTo>
                  <a:lnTo>
                    <a:pt x="256933" y="508254"/>
                  </a:lnTo>
                  <a:lnTo>
                    <a:pt x="230664" y="544353"/>
                  </a:lnTo>
                  <a:lnTo>
                    <a:pt x="205642" y="581389"/>
                  </a:lnTo>
                  <a:lnTo>
                    <a:pt x="181897" y="619333"/>
                  </a:lnTo>
                  <a:lnTo>
                    <a:pt x="159461" y="658153"/>
                  </a:lnTo>
                  <a:lnTo>
                    <a:pt x="138364" y="697818"/>
                  </a:lnTo>
                  <a:lnTo>
                    <a:pt x="118636" y="738298"/>
                  </a:lnTo>
                  <a:lnTo>
                    <a:pt x="100310" y="779561"/>
                  </a:lnTo>
                  <a:lnTo>
                    <a:pt x="83415" y="821577"/>
                  </a:lnTo>
                  <a:lnTo>
                    <a:pt x="67983" y="864315"/>
                  </a:lnTo>
                  <a:lnTo>
                    <a:pt x="54044" y="907744"/>
                  </a:lnTo>
                  <a:lnTo>
                    <a:pt x="41629" y="951833"/>
                  </a:lnTo>
                  <a:lnTo>
                    <a:pt x="30770" y="996552"/>
                  </a:lnTo>
                  <a:lnTo>
                    <a:pt x="21496" y="1041869"/>
                  </a:lnTo>
                  <a:lnTo>
                    <a:pt x="13840" y="1087753"/>
                  </a:lnTo>
                  <a:lnTo>
                    <a:pt x="7831" y="1134174"/>
                  </a:lnTo>
                  <a:lnTo>
                    <a:pt x="3501" y="1181101"/>
                  </a:lnTo>
                  <a:lnTo>
                    <a:pt x="880" y="1228503"/>
                  </a:lnTo>
                  <a:lnTo>
                    <a:pt x="0" y="1276350"/>
                  </a:lnTo>
                  <a:lnTo>
                    <a:pt x="880" y="1324196"/>
                  </a:lnTo>
                  <a:lnTo>
                    <a:pt x="3501" y="1371598"/>
                  </a:lnTo>
                  <a:lnTo>
                    <a:pt x="7831" y="1418525"/>
                  </a:lnTo>
                  <a:lnTo>
                    <a:pt x="13840" y="1464946"/>
                  </a:lnTo>
                  <a:lnTo>
                    <a:pt x="21496" y="1510830"/>
                  </a:lnTo>
                  <a:lnTo>
                    <a:pt x="30770" y="1556147"/>
                  </a:lnTo>
                  <a:lnTo>
                    <a:pt x="41629" y="1600866"/>
                  </a:lnTo>
                  <a:lnTo>
                    <a:pt x="54044" y="1644955"/>
                  </a:lnTo>
                  <a:lnTo>
                    <a:pt x="67983" y="1688384"/>
                  </a:lnTo>
                  <a:lnTo>
                    <a:pt x="83415" y="1731122"/>
                  </a:lnTo>
                  <a:lnTo>
                    <a:pt x="100310" y="1773138"/>
                  </a:lnTo>
                  <a:lnTo>
                    <a:pt x="118636" y="1814401"/>
                  </a:lnTo>
                  <a:lnTo>
                    <a:pt x="138364" y="1854881"/>
                  </a:lnTo>
                  <a:lnTo>
                    <a:pt x="159461" y="1894546"/>
                  </a:lnTo>
                  <a:lnTo>
                    <a:pt x="181897" y="1933366"/>
                  </a:lnTo>
                  <a:lnTo>
                    <a:pt x="205642" y="1971310"/>
                  </a:lnTo>
                  <a:lnTo>
                    <a:pt x="230664" y="2008346"/>
                  </a:lnTo>
                  <a:lnTo>
                    <a:pt x="256933" y="2044445"/>
                  </a:lnTo>
                  <a:lnTo>
                    <a:pt x="284417" y="2079575"/>
                  </a:lnTo>
                  <a:lnTo>
                    <a:pt x="313086" y="2113705"/>
                  </a:lnTo>
                  <a:lnTo>
                    <a:pt x="342910" y="2146805"/>
                  </a:lnTo>
                  <a:lnTo>
                    <a:pt x="373856" y="2178843"/>
                  </a:lnTo>
                  <a:lnTo>
                    <a:pt x="405894" y="2209789"/>
                  </a:lnTo>
                  <a:lnTo>
                    <a:pt x="438994" y="2239613"/>
                  </a:lnTo>
                  <a:lnTo>
                    <a:pt x="473124" y="2268282"/>
                  </a:lnTo>
                  <a:lnTo>
                    <a:pt x="508254" y="2295766"/>
                  </a:lnTo>
                  <a:lnTo>
                    <a:pt x="544353" y="2322035"/>
                  </a:lnTo>
                  <a:lnTo>
                    <a:pt x="581389" y="2347057"/>
                  </a:lnTo>
                  <a:lnTo>
                    <a:pt x="619333" y="2370802"/>
                  </a:lnTo>
                  <a:lnTo>
                    <a:pt x="658153" y="2393238"/>
                  </a:lnTo>
                  <a:lnTo>
                    <a:pt x="697818" y="2414335"/>
                  </a:lnTo>
                  <a:lnTo>
                    <a:pt x="738298" y="2434063"/>
                  </a:lnTo>
                  <a:lnTo>
                    <a:pt x="779561" y="2452389"/>
                  </a:lnTo>
                  <a:lnTo>
                    <a:pt x="821577" y="2469284"/>
                  </a:lnTo>
                  <a:lnTo>
                    <a:pt x="864315" y="2484716"/>
                  </a:lnTo>
                  <a:lnTo>
                    <a:pt x="907744" y="2498655"/>
                  </a:lnTo>
                  <a:lnTo>
                    <a:pt x="951833" y="2511070"/>
                  </a:lnTo>
                  <a:lnTo>
                    <a:pt x="996552" y="2521929"/>
                  </a:lnTo>
                  <a:lnTo>
                    <a:pt x="1041869" y="2531203"/>
                  </a:lnTo>
                  <a:lnTo>
                    <a:pt x="1087753" y="2538859"/>
                  </a:lnTo>
                  <a:lnTo>
                    <a:pt x="1134174" y="2544868"/>
                  </a:lnTo>
                  <a:lnTo>
                    <a:pt x="1181101" y="2549198"/>
                  </a:lnTo>
                  <a:lnTo>
                    <a:pt x="1228503" y="2551819"/>
                  </a:lnTo>
                  <a:lnTo>
                    <a:pt x="1276350" y="2552700"/>
                  </a:lnTo>
                  <a:lnTo>
                    <a:pt x="1324196" y="2551819"/>
                  </a:lnTo>
                  <a:lnTo>
                    <a:pt x="1371598" y="2549198"/>
                  </a:lnTo>
                  <a:lnTo>
                    <a:pt x="1418525" y="2544868"/>
                  </a:lnTo>
                  <a:lnTo>
                    <a:pt x="1464946" y="2538859"/>
                  </a:lnTo>
                  <a:lnTo>
                    <a:pt x="1510830" y="2531203"/>
                  </a:lnTo>
                  <a:lnTo>
                    <a:pt x="1556147" y="2521929"/>
                  </a:lnTo>
                  <a:lnTo>
                    <a:pt x="1600866" y="2511070"/>
                  </a:lnTo>
                  <a:lnTo>
                    <a:pt x="1644955" y="2498655"/>
                  </a:lnTo>
                  <a:lnTo>
                    <a:pt x="1688384" y="2484716"/>
                  </a:lnTo>
                  <a:lnTo>
                    <a:pt x="1731122" y="2469284"/>
                  </a:lnTo>
                  <a:lnTo>
                    <a:pt x="1773138" y="2452389"/>
                  </a:lnTo>
                  <a:lnTo>
                    <a:pt x="1814401" y="2434063"/>
                  </a:lnTo>
                  <a:lnTo>
                    <a:pt x="1854881" y="2414335"/>
                  </a:lnTo>
                  <a:lnTo>
                    <a:pt x="1894546" y="2393238"/>
                  </a:lnTo>
                  <a:lnTo>
                    <a:pt x="1933366" y="2370802"/>
                  </a:lnTo>
                  <a:lnTo>
                    <a:pt x="1971310" y="2347057"/>
                  </a:lnTo>
                  <a:lnTo>
                    <a:pt x="2008346" y="2322035"/>
                  </a:lnTo>
                  <a:lnTo>
                    <a:pt x="2044445" y="2295766"/>
                  </a:lnTo>
                  <a:lnTo>
                    <a:pt x="2079575" y="2268282"/>
                  </a:lnTo>
                  <a:lnTo>
                    <a:pt x="2113705" y="2239613"/>
                  </a:lnTo>
                  <a:lnTo>
                    <a:pt x="2146805" y="2209789"/>
                  </a:lnTo>
                  <a:lnTo>
                    <a:pt x="2178843" y="2178843"/>
                  </a:lnTo>
                  <a:lnTo>
                    <a:pt x="2209789" y="2146805"/>
                  </a:lnTo>
                  <a:lnTo>
                    <a:pt x="2239613" y="2113705"/>
                  </a:lnTo>
                  <a:lnTo>
                    <a:pt x="2268282" y="2079575"/>
                  </a:lnTo>
                  <a:lnTo>
                    <a:pt x="2295766" y="2044445"/>
                  </a:lnTo>
                  <a:lnTo>
                    <a:pt x="2322035" y="2008346"/>
                  </a:lnTo>
                  <a:lnTo>
                    <a:pt x="2347057" y="1971310"/>
                  </a:lnTo>
                  <a:lnTo>
                    <a:pt x="2370802" y="1933366"/>
                  </a:lnTo>
                  <a:lnTo>
                    <a:pt x="2393238" y="1894546"/>
                  </a:lnTo>
                  <a:lnTo>
                    <a:pt x="2414335" y="1854881"/>
                  </a:lnTo>
                  <a:lnTo>
                    <a:pt x="2434063" y="1814401"/>
                  </a:lnTo>
                  <a:lnTo>
                    <a:pt x="2452389" y="1773138"/>
                  </a:lnTo>
                  <a:lnTo>
                    <a:pt x="2469284" y="1731122"/>
                  </a:lnTo>
                  <a:lnTo>
                    <a:pt x="2484716" y="1688384"/>
                  </a:lnTo>
                  <a:lnTo>
                    <a:pt x="2498655" y="1644955"/>
                  </a:lnTo>
                  <a:lnTo>
                    <a:pt x="2511070" y="1600866"/>
                  </a:lnTo>
                  <a:lnTo>
                    <a:pt x="2521929" y="1556147"/>
                  </a:lnTo>
                  <a:lnTo>
                    <a:pt x="2531203" y="1510830"/>
                  </a:lnTo>
                  <a:lnTo>
                    <a:pt x="2538859" y="1464946"/>
                  </a:lnTo>
                  <a:lnTo>
                    <a:pt x="2544868" y="1418525"/>
                  </a:lnTo>
                  <a:lnTo>
                    <a:pt x="2549198" y="1371598"/>
                  </a:lnTo>
                  <a:lnTo>
                    <a:pt x="2551819" y="1324196"/>
                  </a:lnTo>
                  <a:lnTo>
                    <a:pt x="2552700" y="1276350"/>
                  </a:lnTo>
                  <a:lnTo>
                    <a:pt x="2551819" y="1228503"/>
                  </a:lnTo>
                  <a:lnTo>
                    <a:pt x="2549198" y="1181101"/>
                  </a:lnTo>
                  <a:lnTo>
                    <a:pt x="2544868" y="1134174"/>
                  </a:lnTo>
                  <a:lnTo>
                    <a:pt x="2538859" y="1087753"/>
                  </a:lnTo>
                  <a:lnTo>
                    <a:pt x="2531203" y="1041869"/>
                  </a:lnTo>
                  <a:lnTo>
                    <a:pt x="2521929" y="996552"/>
                  </a:lnTo>
                  <a:lnTo>
                    <a:pt x="2511070" y="951833"/>
                  </a:lnTo>
                  <a:lnTo>
                    <a:pt x="2498655" y="907744"/>
                  </a:lnTo>
                  <a:lnTo>
                    <a:pt x="2484716" y="864315"/>
                  </a:lnTo>
                  <a:lnTo>
                    <a:pt x="2469284" y="821577"/>
                  </a:lnTo>
                  <a:lnTo>
                    <a:pt x="2452389" y="779561"/>
                  </a:lnTo>
                  <a:lnTo>
                    <a:pt x="2434063" y="738298"/>
                  </a:lnTo>
                  <a:lnTo>
                    <a:pt x="2414335" y="697818"/>
                  </a:lnTo>
                  <a:lnTo>
                    <a:pt x="2393238" y="658153"/>
                  </a:lnTo>
                  <a:lnTo>
                    <a:pt x="2370802" y="619333"/>
                  </a:lnTo>
                  <a:lnTo>
                    <a:pt x="2347057" y="581389"/>
                  </a:lnTo>
                  <a:lnTo>
                    <a:pt x="2322035" y="544353"/>
                  </a:lnTo>
                  <a:lnTo>
                    <a:pt x="2295766" y="508254"/>
                  </a:lnTo>
                  <a:lnTo>
                    <a:pt x="2268282" y="473124"/>
                  </a:lnTo>
                  <a:lnTo>
                    <a:pt x="2239613" y="438994"/>
                  </a:lnTo>
                  <a:lnTo>
                    <a:pt x="2209789" y="405894"/>
                  </a:lnTo>
                  <a:lnTo>
                    <a:pt x="2178843" y="373856"/>
                  </a:lnTo>
                  <a:lnTo>
                    <a:pt x="2146805" y="342910"/>
                  </a:lnTo>
                  <a:lnTo>
                    <a:pt x="2113705" y="313086"/>
                  </a:lnTo>
                  <a:lnTo>
                    <a:pt x="2079575" y="284417"/>
                  </a:lnTo>
                  <a:lnTo>
                    <a:pt x="2044445" y="256933"/>
                  </a:lnTo>
                  <a:lnTo>
                    <a:pt x="2008346" y="230664"/>
                  </a:lnTo>
                  <a:lnTo>
                    <a:pt x="1971310" y="205642"/>
                  </a:lnTo>
                  <a:lnTo>
                    <a:pt x="1933366" y="181897"/>
                  </a:lnTo>
                  <a:lnTo>
                    <a:pt x="1894546" y="159461"/>
                  </a:lnTo>
                  <a:lnTo>
                    <a:pt x="1854881" y="138364"/>
                  </a:lnTo>
                  <a:lnTo>
                    <a:pt x="1814401" y="118636"/>
                  </a:lnTo>
                  <a:lnTo>
                    <a:pt x="1773138" y="100310"/>
                  </a:lnTo>
                  <a:lnTo>
                    <a:pt x="1731122" y="83415"/>
                  </a:lnTo>
                  <a:lnTo>
                    <a:pt x="1688384" y="67983"/>
                  </a:lnTo>
                  <a:lnTo>
                    <a:pt x="1644955" y="54044"/>
                  </a:lnTo>
                  <a:lnTo>
                    <a:pt x="1600866" y="41629"/>
                  </a:lnTo>
                  <a:lnTo>
                    <a:pt x="1556147" y="30770"/>
                  </a:lnTo>
                  <a:lnTo>
                    <a:pt x="1510830" y="21496"/>
                  </a:lnTo>
                  <a:lnTo>
                    <a:pt x="1464946" y="13840"/>
                  </a:lnTo>
                  <a:lnTo>
                    <a:pt x="1418525" y="7831"/>
                  </a:lnTo>
                  <a:lnTo>
                    <a:pt x="1371598" y="3501"/>
                  </a:lnTo>
                  <a:lnTo>
                    <a:pt x="1324196" y="880"/>
                  </a:lnTo>
                  <a:lnTo>
                    <a:pt x="1276350" y="0"/>
                  </a:lnTo>
                  <a:close/>
                </a:path>
              </a:pathLst>
            </a:custGeom>
            <a:solidFill>
              <a:srgbClr val="124E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603718" y="2091499"/>
              <a:ext cx="1231265" cy="789305"/>
            </a:xfrm>
            <a:custGeom>
              <a:rect b="b" l="l" r="r" t="t"/>
              <a:pathLst>
                <a:path extrusionOk="0" h="789305" w="1231264">
                  <a:moveTo>
                    <a:pt x="488200" y="394462"/>
                  </a:moveTo>
                  <a:lnTo>
                    <a:pt x="477570" y="353390"/>
                  </a:lnTo>
                  <a:lnTo>
                    <a:pt x="418858" y="291287"/>
                  </a:lnTo>
                  <a:lnTo>
                    <a:pt x="147726" y="23977"/>
                  </a:lnTo>
                  <a:lnTo>
                    <a:pt x="104063" y="1600"/>
                  </a:lnTo>
                  <a:lnTo>
                    <a:pt x="87287" y="0"/>
                  </a:lnTo>
                  <a:lnTo>
                    <a:pt x="70980" y="1511"/>
                  </a:lnTo>
                  <a:lnTo>
                    <a:pt x="29260" y="21894"/>
                  </a:lnTo>
                  <a:lnTo>
                    <a:pt x="5930" y="54965"/>
                  </a:lnTo>
                  <a:lnTo>
                    <a:pt x="0" y="86118"/>
                  </a:lnTo>
                  <a:lnTo>
                    <a:pt x="1244" y="100596"/>
                  </a:lnTo>
                  <a:lnTo>
                    <a:pt x="18161" y="138506"/>
                  </a:lnTo>
                  <a:lnTo>
                    <a:pt x="33985" y="154228"/>
                  </a:lnTo>
                  <a:lnTo>
                    <a:pt x="277583" y="394462"/>
                  </a:lnTo>
                  <a:lnTo>
                    <a:pt x="30518" y="638149"/>
                  </a:lnTo>
                  <a:lnTo>
                    <a:pt x="29832" y="638492"/>
                  </a:lnTo>
                  <a:lnTo>
                    <a:pt x="22212" y="645960"/>
                  </a:lnTo>
                  <a:lnTo>
                    <a:pt x="12179" y="659726"/>
                  </a:lnTo>
                  <a:lnTo>
                    <a:pt x="5613" y="673125"/>
                  </a:lnTo>
                  <a:lnTo>
                    <a:pt x="1460" y="687679"/>
                  </a:lnTo>
                  <a:lnTo>
                    <a:pt x="0" y="703186"/>
                  </a:lnTo>
                  <a:lnTo>
                    <a:pt x="1257" y="717804"/>
                  </a:lnTo>
                  <a:lnTo>
                    <a:pt x="18440" y="756005"/>
                  </a:lnTo>
                  <a:lnTo>
                    <a:pt x="58470" y="784466"/>
                  </a:lnTo>
                  <a:lnTo>
                    <a:pt x="87287" y="789305"/>
                  </a:lnTo>
                  <a:lnTo>
                    <a:pt x="102997" y="787908"/>
                  </a:lnTo>
                  <a:lnTo>
                    <a:pt x="143573" y="768921"/>
                  </a:lnTo>
                  <a:lnTo>
                    <a:pt x="418592" y="498208"/>
                  </a:lnTo>
                  <a:lnTo>
                    <a:pt x="469874" y="447065"/>
                  </a:lnTo>
                  <a:lnTo>
                    <a:pt x="486943" y="409003"/>
                  </a:lnTo>
                  <a:lnTo>
                    <a:pt x="488200" y="394462"/>
                  </a:lnTo>
                  <a:close/>
                </a:path>
                <a:path extrusionOk="0" h="789305" w="1231264">
                  <a:moveTo>
                    <a:pt x="859650" y="394462"/>
                  </a:moveTo>
                  <a:lnTo>
                    <a:pt x="849020" y="353390"/>
                  </a:lnTo>
                  <a:lnTo>
                    <a:pt x="790308" y="291287"/>
                  </a:lnTo>
                  <a:lnTo>
                    <a:pt x="519163" y="23977"/>
                  </a:lnTo>
                  <a:lnTo>
                    <a:pt x="475500" y="1600"/>
                  </a:lnTo>
                  <a:lnTo>
                    <a:pt x="458749" y="0"/>
                  </a:lnTo>
                  <a:lnTo>
                    <a:pt x="442442" y="1511"/>
                  </a:lnTo>
                  <a:lnTo>
                    <a:pt x="400710" y="21894"/>
                  </a:lnTo>
                  <a:lnTo>
                    <a:pt x="377380" y="54965"/>
                  </a:lnTo>
                  <a:lnTo>
                    <a:pt x="371449" y="86118"/>
                  </a:lnTo>
                  <a:lnTo>
                    <a:pt x="372681" y="100596"/>
                  </a:lnTo>
                  <a:lnTo>
                    <a:pt x="389623" y="138506"/>
                  </a:lnTo>
                  <a:lnTo>
                    <a:pt x="405472" y="154228"/>
                  </a:lnTo>
                  <a:lnTo>
                    <a:pt x="649033" y="394462"/>
                  </a:lnTo>
                  <a:lnTo>
                    <a:pt x="402488" y="637679"/>
                  </a:lnTo>
                  <a:lnTo>
                    <a:pt x="401269" y="638492"/>
                  </a:lnTo>
                  <a:lnTo>
                    <a:pt x="393636" y="645960"/>
                  </a:lnTo>
                  <a:lnTo>
                    <a:pt x="393128" y="646518"/>
                  </a:lnTo>
                  <a:lnTo>
                    <a:pt x="392785" y="647166"/>
                  </a:lnTo>
                  <a:lnTo>
                    <a:pt x="383616" y="659726"/>
                  </a:lnTo>
                  <a:lnTo>
                    <a:pt x="377037" y="673125"/>
                  </a:lnTo>
                  <a:lnTo>
                    <a:pt x="372897" y="687679"/>
                  </a:lnTo>
                  <a:lnTo>
                    <a:pt x="371449" y="703186"/>
                  </a:lnTo>
                  <a:lnTo>
                    <a:pt x="372706" y="717804"/>
                  </a:lnTo>
                  <a:lnTo>
                    <a:pt x="389902" y="756005"/>
                  </a:lnTo>
                  <a:lnTo>
                    <a:pt x="429933" y="784466"/>
                  </a:lnTo>
                  <a:lnTo>
                    <a:pt x="458749" y="789305"/>
                  </a:lnTo>
                  <a:lnTo>
                    <a:pt x="474459" y="787908"/>
                  </a:lnTo>
                  <a:lnTo>
                    <a:pt x="515061" y="768921"/>
                  </a:lnTo>
                  <a:lnTo>
                    <a:pt x="790054" y="498208"/>
                  </a:lnTo>
                  <a:lnTo>
                    <a:pt x="841324" y="447065"/>
                  </a:lnTo>
                  <a:lnTo>
                    <a:pt x="858393" y="409003"/>
                  </a:lnTo>
                  <a:lnTo>
                    <a:pt x="859650" y="394462"/>
                  </a:lnTo>
                  <a:close/>
                </a:path>
                <a:path extrusionOk="0" h="789305" w="1231264">
                  <a:moveTo>
                    <a:pt x="1231087" y="394462"/>
                  </a:moveTo>
                  <a:lnTo>
                    <a:pt x="1220470" y="353390"/>
                  </a:lnTo>
                  <a:lnTo>
                    <a:pt x="1161757" y="291287"/>
                  </a:lnTo>
                  <a:lnTo>
                    <a:pt x="890600" y="23977"/>
                  </a:lnTo>
                  <a:lnTo>
                    <a:pt x="846937" y="1600"/>
                  </a:lnTo>
                  <a:lnTo>
                    <a:pt x="830186" y="0"/>
                  </a:lnTo>
                  <a:lnTo>
                    <a:pt x="813879" y="1511"/>
                  </a:lnTo>
                  <a:lnTo>
                    <a:pt x="772147" y="21894"/>
                  </a:lnTo>
                  <a:lnTo>
                    <a:pt x="748830" y="54965"/>
                  </a:lnTo>
                  <a:lnTo>
                    <a:pt x="742899" y="86118"/>
                  </a:lnTo>
                  <a:lnTo>
                    <a:pt x="744143" y="100596"/>
                  </a:lnTo>
                  <a:lnTo>
                    <a:pt x="761060" y="138506"/>
                  </a:lnTo>
                  <a:lnTo>
                    <a:pt x="776922" y="154228"/>
                  </a:lnTo>
                  <a:lnTo>
                    <a:pt x="1020508" y="394462"/>
                  </a:lnTo>
                  <a:lnTo>
                    <a:pt x="773938" y="637679"/>
                  </a:lnTo>
                  <a:lnTo>
                    <a:pt x="772718" y="638492"/>
                  </a:lnTo>
                  <a:lnTo>
                    <a:pt x="765086" y="645960"/>
                  </a:lnTo>
                  <a:lnTo>
                    <a:pt x="755053" y="659726"/>
                  </a:lnTo>
                  <a:lnTo>
                    <a:pt x="748487" y="673125"/>
                  </a:lnTo>
                  <a:lnTo>
                    <a:pt x="744334" y="687679"/>
                  </a:lnTo>
                  <a:lnTo>
                    <a:pt x="742899" y="703186"/>
                  </a:lnTo>
                  <a:lnTo>
                    <a:pt x="744156" y="717804"/>
                  </a:lnTo>
                  <a:lnTo>
                    <a:pt x="761352" y="756005"/>
                  </a:lnTo>
                  <a:lnTo>
                    <a:pt x="801382" y="784466"/>
                  </a:lnTo>
                  <a:lnTo>
                    <a:pt x="830186" y="789305"/>
                  </a:lnTo>
                  <a:lnTo>
                    <a:pt x="845921" y="787908"/>
                  </a:lnTo>
                  <a:lnTo>
                    <a:pt x="886510" y="768921"/>
                  </a:lnTo>
                  <a:lnTo>
                    <a:pt x="1161503" y="498208"/>
                  </a:lnTo>
                  <a:lnTo>
                    <a:pt x="1212773" y="447065"/>
                  </a:lnTo>
                  <a:lnTo>
                    <a:pt x="1229842" y="409003"/>
                  </a:lnTo>
                  <a:lnTo>
                    <a:pt x="1231087" y="394462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7" name="Google Shape;16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24914" y="858202"/>
              <a:ext cx="3763263" cy="1001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9"/>
            <p:cNvSpPr/>
            <p:nvPr/>
          </p:nvSpPr>
          <p:spPr>
            <a:xfrm>
              <a:off x="10086975" y="5991224"/>
              <a:ext cx="8201025" cy="4286250"/>
            </a:xfrm>
            <a:custGeom>
              <a:rect b="b" l="l" r="r" t="t"/>
              <a:pathLst>
                <a:path extrusionOk="0" h="4286250" w="8201025">
                  <a:moveTo>
                    <a:pt x="8201025" y="0"/>
                  </a:moveTo>
                  <a:lnTo>
                    <a:pt x="4257675" y="0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4286250"/>
                  </a:lnTo>
                  <a:lnTo>
                    <a:pt x="4257675" y="4286250"/>
                  </a:lnTo>
                  <a:lnTo>
                    <a:pt x="4257675" y="4257675"/>
                  </a:lnTo>
                  <a:lnTo>
                    <a:pt x="8201025" y="4257675"/>
                  </a:lnTo>
                  <a:lnTo>
                    <a:pt x="8201025" y="0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2628900" y="4448174"/>
              <a:ext cx="11239500" cy="1257300"/>
            </a:xfrm>
            <a:custGeom>
              <a:rect b="b" l="l" r="r" t="t"/>
              <a:pathLst>
                <a:path extrusionOk="0" h="1257300" w="11239500">
                  <a:moveTo>
                    <a:pt x="1295400" y="628650"/>
                  </a:moveTo>
                  <a:lnTo>
                    <a:pt x="1293622" y="581736"/>
                  </a:lnTo>
                  <a:lnTo>
                    <a:pt x="1288376" y="535749"/>
                  </a:lnTo>
                  <a:lnTo>
                    <a:pt x="1279779" y="490829"/>
                  </a:lnTo>
                  <a:lnTo>
                    <a:pt x="1267968" y="447090"/>
                  </a:lnTo>
                  <a:lnTo>
                    <a:pt x="1253070" y="404647"/>
                  </a:lnTo>
                  <a:lnTo>
                    <a:pt x="1235202" y="363626"/>
                  </a:lnTo>
                  <a:lnTo>
                    <a:pt x="1214488" y="324142"/>
                  </a:lnTo>
                  <a:lnTo>
                    <a:pt x="1191056" y="286334"/>
                  </a:lnTo>
                  <a:lnTo>
                    <a:pt x="1165034" y="250317"/>
                  </a:lnTo>
                  <a:lnTo>
                    <a:pt x="1136535" y="216204"/>
                  </a:lnTo>
                  <a:lnTo>
                    <a:pt x="1105700" y="184124"/>
                  </a:lnTo>
                  <a:lnTo>
                    <a:pt x="1072654" y="154190"/>
                  </a:lnTo>
                  <a:lnTo>
                    <a:pt x="1037501" y="126542"/>
                  </a:lnTo>
                  <a:lnTo>
                    <a:pt x="1000391" y="101282"/>
                  </a:lnTo>
                  <a:lnTo>
                    <a:pt x="961440" y="78536"/>
                  </a:lnTo>
                  <a:lnTo>
                    <a:pt x="920762" y="58432"/>
                  </a:lnTo>
                  <a:lnTo>
                    <a:pt x="878509" y="41084"/>
                  </a:lnTo>
                  <a:lnTo>
                    <a:pt x="834771" y="26619"/>
                  </a:lnTo>
                  <a:lnTo>
                    <a:pt x="789698" y="15163"/>
                  </a:lnTo>
                  <a:lnTo>
                    <a:pt x="743419" y="6819"/>
                  </a:lnTo>
                  <a:lnTo>
                    <a:pt x="696036" y="1727"/>
                  </a:lnTo>
                  <a:lnTo>
                    <a:pt x="647700" y="0"/>
                  </a:lnTo>
                  <a:lnTo>
                    <a:pt x="599351" y="1727"/>
                  </a:lnTo>
                  <a:lnTo>
                    <a:pt x="551967" y="6819"/>
                  </a:lnTo>
                  <a:lnTo>
                    <a:pt x="505688" y="15163"/>
                  </a:lnTo>
                  <a:lnTo>
                    <a:pt x="460616" y="26619"/>
                  </a:lnTo>
                  <a:lnTo>
                    <a:pt x="416877" y="41084"/>
                  </a:lnTo>
                  <a:lnTo>
                    <a:pt x="374624" y="58432"/>
                  </a:lnTo>
                  <a:lnTo>
                    <a:pt x="333946" y="78536"/>
                  </a:lnTo>
                  <a:lnTo>
                    <a:pt x="294995" y="101282"/>
                  </a:lnTo>
                  <a:lnTo>
                    <a:pt x="257886" y="126542"/>
                  </a:lnTo>
                  <a:lnTo>
                    <a:pt x="222732" y="154190"/>
                  </a:lnTo>
                  <a:lnTo>
                    <a:pt x="189687" y="184124"/>
                  </a:lnTo>
                  <a:lnTo>
                    <a:pt x="158851" y="216204"/>
                  </a:lnTo>
                  <a:lnTo>
                    <a:pt x="130352" y="250317"/>
                  </a:lnTo>
                  <a:lnTo>
                    <a:pt x="104330" y="286334"/>
                  </a:lnTo>
                  <a:lnTo>
                    <a:pt x="80899" y="324142"/>
                  </a:lnTo>
                  <a:lnTo>
                    <a:pt x="60185" y="363626"/>
                  </a:lnTo>
                  <a:lnTo>
                    <a:pt x="42316" y="404647"/>
                  </a:lnTo>
                  <a:lnTo>
                    <a:pt x="27419" y="447090"/>
                  </a:lnTo>
                  <a:lnTo>
                    <a:pt x="15608" y="490829"/>
                  </a:lnTo>
                  <a:lnTo>
                    <a:pt x="7010" y="535749"/>
                  </a:lnTo>
                  <a:lnTo>
                    <a:pt x="1765" y="581736"/>
                  </a:lnTo>
                  <a:lnTo>
                    <a:pt x="0" y="628650"/>
                  </a:lnTo>
                  <a:lnTo>
                    <a:pt x="1765" y="675576"/>
                  </a:lnTo>
                  <a:lnTo>
                    <a:pt x="7010" y="721563"/>
                  </a:lnTo>
                  <a:lnTo>
                    <a:pt x="15608" y="766483"/>
                  </a:lnTo>
                  <a:lnTo>
                    <a:pt x="27419" y="810221"/>
                  </a:lnTo>
                  <a:lnTo>
                    <a:pt x="42316" y="852665"/>
                  </a:lnTo>
                  <a:lnTo>
                    <a:pt x="60185" y="893686"/>
                  </a:lnTo>
                  <a:lnTo>
                    <a:pt x="80899" y="933170"/>
                  </a:lnTo>
                  <a:lnTo>
                    <a:pt x="104330" y="970978"/>
                  </a:lnTo>
                  <a:lnTo>
                    <a:pt x="130352" y="1006995"/>
                  </a:lnTo>
                  <a:lnTo>
                    <a:pt x="158851" y="1041107"/>
                  </a:lnTo>
                  <a:lnTo>
                    <a:pt x="189687" y="1073188"/>
                  </a:lnTo>
                  <a:lnTo>
                    <a:pt x="222732" y="1103122"/>
                  </a:lnTo>
                  <a:lnTo>
                    <a:pt x="257886" y="1130769"/>
                  </a:lnTo>
                  <a:lnTo>
                    <a:pt x="294995" y="1156030"/>
                  </a:lnTo>
                  <a:lnTo>
                    <a:pt x="333946" y="1178775"/>
                  </a:lnTo>
                  <a:lnTo>
                    <a:pt x="374624" y="1198880"/>
                  </a:lnTo>
                  <a:lnTo>
                    <a:pt x="416877" y="1216228"/>
                  </a:lnTo>
                  <a:lnTo>
                    <a:pt x="460616" y="1230693"/>
                  </a:lnTo>
                  <a:lnTo>
                    <a:pt x="505688" y="1242148"/>
                  </a:lnTo>
                  <a:lnTo>
                    <a:pt x="551967" y="1250492"/>
                  </a:lnTo>
                  <a:lnTo>
                    <a:pt x="599351" y="1255585"/>
                  </a:lnTo>
                  <a:lnTo>
                    <a:pt x="647700" y="1257300"/>
                  </a:lnTo>
                  <a:lnTo>
                    <a:pt x="696036" y="1255585"/>
                  </a:lnTo>
                  <a:lnTo>
                    <a:pt x="743419" y="1250492"/>
                  </a:lnTo>
                  <a:lnTo>
                    <a:pt x="789698" y="1242148"/>
                  </a:lnTo>
                  <a:lnTo>
                    <a:pt x="834771" y="1230693"/>
                  </a:lnTo>
                  <a:lnTo>
                    <a:pt x="878509" y="1216228"/>
                  </a:lnTo>
                  <a:lnTo>
                    <a:pt x="920762" y="1198880"/>
                  </a:lnTo>
                  <a:lnTo>
                    <a:pt x="961440" y="1178775"/>
                  </a:lnTo>
                  <a:lnTo>
                    <a:pt x="1000391" y="1156030"/>
                  </a:lnTo>
                  <a:lnTo>
                    <a:pt x="1037501" y="1130769"/>
                  </a:lnTo>
                  <a:lnTo>
                    <a:pt x="1072654" y="1103122"/>
                  </a:lnTo>
                  <a:lnTo>
                    <a:pt x="1105700" y="1073188"/>
                  </a:lnTo>
                  <a:lnTo>
                    <a:pt x="1136535" y="1041107"/>
                  </a:lnTo>
                  <a:lnTo>
                    <a:pt x="1165034" y="1006995"/>
                  </a:lnTo>
                  <a:lnTo>
                    <a:pt x="1191056" y="970978"/>
                  </a:lnTo>
                  <a:lnTo>
                    <a:pt x="1214488" y="933170"/>
                  </a:lnTo>
                  <a:lnTo>
                    <a:pt x="1235202" y="893686"/>
                  </a:lnTo>
                  <a:lnTo>
                    <a:pt x="1253070" y="852665"/>
                  </a:lnTo>
                  <a:lnTo>
                    <a:pt x="1267968" y="810221"/>
                  </a:lnTo>
                  <a:lnTo>
                    <a:pt x="1279779" y="766483"/>
                  </a:lnTo>
                  <a:lnTo>
                    <a:pt x="1288376" y="721563"/>
                  </a:lnTo>
                  <a:lnTo>
                    <a:pt x="1293622" y="675576"/>
                  </a:lnTo>
                  <a:lnTo>
                    <a:pt x="1295400" y="628650"/>
                  </a:lnTo>
                  <a:close/>
                </a:path>
                <a:path extrusionOk="0" h="1257300" w="11239500">
                  <a:moveTo>
                    <a:pt x="4638675" y="628650"/>
                  </a:moveTo>
                  <a:lnTo>
                    <a:pt x="4636897" y="581736"/>
                  </a:lnTo>
                  <a:lnTo>
                    <a:pt x="4631652" y="535749"/>
                  </a:lnTo>
                  <a:lnTo>
                    <a:pt x="4623054" y="490829"/>
                  </a:lnTo>
                  <a:lnTo>
                    <a:pt x="4611243" y="447090"/>
                  </a:lnTo>
                  <a:lnTo>
                    <a:pt x="4596346" y="404647"/>
                  </a:lnTo>
                  <a:lnTo>
                    <a:pt x="4578477" y="363626"/>
                  </a:lnTo>
                  <a:lnTo>
                    <a:pt x="4557763" y="324142"/>
                  </a:lnTo>
                  <a:lnTo>
                    <a:pt x="4534332" y="286334"/>
                  </a:lnTo>
                  <a:lnTo>
                    <a:pt x="4508309" y="250317"/>
                  </a:lnTo>
                  <a:lnTo>
                    <a:pt x="4479810" y="216204"/>
                  </a:lnTo>
                  <a:lnTo>
                    <a:pt x="4448975" y="184124"/>
                  </a:lnTo>
                  <a:lnTo>
                    <a:pt x="4415929" y="154190"/>
                  </a:lnTo>
                  <a:lnTo>
                    <a:pt x="4380776" y="126542"/>
                  </a:lnTo>
                  <a:lnTo>
                    <a:pt x="4343666" y="101282"/>
                  </a:lnTo>
                  <a:lnTo>
                    <a:pt x="4304716" y="78536"/>
                  </a:lnTo>
                  <a:lnTo>
                    <a:pt x="4264037" y="58432"/>
                  </a:lnTo>
                  <a:lnTo>
                    <a:pt x="4221785" y="41084"/>
                  </a:lnTo>
                  <a:lnTo>
                    <a:pt x="4178046" y="26619"/>
                  </a:lnTo>
                  <a:lnTo>
                    <a:pt x="4132973" y="15163"/>
                  </a:lnTo>
                  <a:lnTo>
                    <a:pt x="4086695" y="6819"/>
                  </a:lnTo>
                  <a:lnTo>
                    <a:pt x="4039311" y="1727"/>
                  </a:lnTo>
                  <a:lnTo>
                    <a:pt x="3990975" y="0"/>
                  </a:lnTo>
                  <a:lnTo>
                    <a:pt x="3942626" y="1727"/>
                  </a:lnTo>
                  <a:lnTo>
                    <a:pt x="3895242" y="6819"/>
                  </a:lnTo>
                  <a:lnTo>
                    <a:pt x="3848963" y="15163"/>
                  </a:lnTo>
                  <a:lnTo>
                    <a:pt x="3803891" y="26619"/>
                  </a:lnTo>
                  <a:lnTo>
                    <a:pt x="3760152" y="41084"/>
                  </a:lnTo>
                  <a:lnTo>
                    <a:pt x="3717899" y="58432"/>
                  </a:lnTo>
                  <a:lnTo>
                    <a:pt x="3677221" y="78536"/>
                  </a:lnTo>
                  <a:lnTo>
                    <a:pt x="3638270" y="101282"/>
                  </a:lnTo>
                  <a:lnTo>
                    <a:pt x="3601161" y="126542"/>
                  </a:lnTo>
                  <a:lnTo>
                    <a:pt x="3566007" y="154190"/>
                  </a:lnTo>
                  <a:lnTo>
                    <a:pt x="3532962" y="184124"/>
                  </a:lnTo>
                  <a:lnTo>
                    <a:pt x="3502126" y="216204"/>
                  </a:lnTo>
                  <a:lnTo>
                    <a:pt x="3473627" y="250317"/>
                  </a:lnTo>
                  <a:lnTo>
                    <a:pt x="3447605" y="286334"/>
                  </a:lnTo>
                  <a:lnTo>
                    <a:pt x="3424174" y="324142"/>
                  </a:lnTo>
                  <a:lnTo>
                    <a:pt x="3403460" y="363626"/>
                  </a:lnTo>
                  <a:lnTo>
                    <a:pt x="3385591" y="404647"/>
                  </a:lnTo>
                  <a:lnTo>
                    <a:pt x="3370694" y="447090"/>
                  </a:lnTo>
                  <a:lnTo>
                    <a:pt x="3358883" y="490829"/>
                  </a:lnTo>
                  <a:lnTo>
                    <a:pt x="3350285" y="535749"/>
                  </a:lnTo>
                  <a:lnTo>
                    <a:pt x="3345040" y="581736"/>
                  </a:lnTo>
                  <a:lnTo>
                    <a:pt x="3343275" y="628650"/>
                  </a:lnTo>
                  <a:lnTo>
                    <a:pt x="3345040" y="675576"/>
                  </a:lnTo>
                  <a:lnTo>
                    <a:pt x="3350285" y="721563"/>
                  </a:lnTo>
                  <a:lnTo>
                    <a:pt x="3358883" y="766483"/>
                  </a:lnTo>
                  <a:lnTo>
                    <a:pt x="3370694" y="810221"/>
                  </a:lnTo>
                  <a:lnTo>
                    <a:pt x="3385591" y="852665"/>
                  </a:lnTo>
                  <a:lnTo>
                    <a:pt x="3403460" y="893686"/>
                  </a:lnTo>
                  <a:lnTo>
                    <a:pt x="3424174" y="933170"/>
                  </a:lnTo>
                  <a:lnTo>
                    <a:pt x="3447605" y="970978"/>
                  </a:lnTo>
                  <a:lnTo>
                    <a:pt x="3473627" y="1006995"/>
                  </a:lnTo>
                  <a:lnTo>
                    <a:pt x="3502126" y="1041107"/>
                  </a:lnTo>
                  <a:lnTo>
                    <a:pt x="3532962" y="1073188"/>
                  </a:lnTo>
                  <a:lnTo>
                    <a:pt x="3566007" y="1103122"/>
                  </a:lnTo>
                  <a:lnTo>
                    <a:pt x="3601161" y="1130769"/>
                  </a:lnTo>
                  <a:lnTo>
                    <a:pt x="3638270" y="1156030"/>
                  </a:lnTo>
                  <a:lnTo>
                    <a:pt x="3677221" y="1178775"/>
                  </a:lnTo>
                  <a:lnTo>
                    <a:pt x="3717899" y="1198880"/>
                  </a:lnTo>
                  <a:lnTo>
                    <a:pt x="3760152" y="1216228"/>
                  </a:lnTo>
                  <a:lnTo>
                    <a:pt x="3803891" y="1230693"/>
                  </a:lnTo>
                  <a:lnTo>
                    <a:pt x="3848963" y="1242148"/>
                  </a:lnTo>
                  <a:lnTo>
                    <a:pt x="3895242" y="1250492"/>
                  </a:lnTo>
                  <a:lnTo>
                    <a:pt x="3942626" y="1255585"/>
                  </a:lnTo>
                  <a:lnTo>
                    <a:pt x="3990975" y="1257300"/>
                  </a:lnTo>
                  <a:lnTo>
                    <a:pt x="4039311" y="1255585"/>
                  </a:lnTo>
                  <a:lnTo>
                    <a:pt x="4086695" y="1250492"/>
                  </a:lnTo>
                  <a:lnTo>
                    <a:pt x="4132973" y="1242148"/>
                  </a:lnTo>
                  <a:lnTo>
                    <a:pt x="4178046" y="1230693"/>
                  </a:lnTo>
                  <a:lnTo>
                    <a:pt x="4221785" y="1216228"/>
                  </a:lnTo>
                  <a:lnTo>
                    <a:pt x="4264037" y="1198880"/>
                  </a:lnTo>
                  <a:lnTo>
                    <a:pt x="4304716" y="1178775"/>
                  </a:lnTo>
                  <a:lnTo>
                    <a:pt x="4343666" y="1156030"/>
                  </a:lnTo>
                  <a:lnTo>
                    <a:pt x="4380776" y="1130769"/>
                  </a:lnTo>
                  <a:lnTo>
                    <a:pt x="4415929" y="1103122"/>
                  </a:lnTo>
                  <a:lnTo>
                    <a:pt x="4448975" y="1073188"/>
                  </a:lnTo>
                  <a:lnTo>
                    <a:pt x="4479810" y="1041107"/>
                  </a:lnTo>
                  <a:lnTo>
                    <a:pt x="4508309" y="1006995"/>
                  </a:lnTo>
                  <a:lnTo>
                    <a:pt x="4534332" y="970978"/>
                  </a:lnTo>
                  <a:lnTo>
                    <a:pt x="4557763" y="933170"/>
                  </a:lnTo>
                  <a:lnTo>
                    <a:pt x="4578477" y="893686"/>
                  </a:lnTo>
                  <a:lnTo>
                    <a:pt x="4596346" y="852665"/>
                  </a:lnTo>
                  <a:lnTo>
                    <a:pt x="4611243" y="810221"/>
                  </a:lnTo>
                  <a:lnTo>
                    <a:pt x="4623054" y="766483"/>
                  </a:lnTo>
                  <a:lnTo>
                    <a:pt x="4631652" y="721563"/>
                  </a:lnTo>
                  <a:lnTo>
                    <a:pt x="4636897" y="675576"/>
                  </a:lnTo>
                  <a:lnTo>
                    <a:pt x="4638675" y="628650"/>
                  </a:lnTo>
                  <a:close/>
                </a:path>
                <a:path extrusionOk="0" h="1257300" w="11239500">
                  <a:moveTo>
                    <a:pt x="8115300" y="628650"/>
                  </a:moveTo>
                  <a:lnTo>
                    <a:pt x="8113509" y="581736"/>
                  </a:lnTo>
                  <a:lnTo>
                    <a:pt x="8108213" y="535749"/>
                  </a:lnTo>
                  <a:lnTo>
                    <a:pt x="8099565" y="490829"/>
                  </a:lnTo>
                  <a:lnTo>
                    <a:pt x="8087665" y="447090"/>
                  </a:lnTo>
                  <a:lnTo>
                    <a:pt x="8072653" y="404647"/>
                  </a:lnTo>
                  <a:lnTo>
                    <a:pt x="8054657" y="363626"/>
                  </a:lnTo>
                  <a:lnTo>
                    <a:pt x="8033791" y="324142"/>
                  </a:lnTo>
                  <a:lnTo>
                    <a:pt x="8010182" y="286334"/>
                  </a:lnTo>
                  <a:lnTo>
                    <a:pt x="7983969" y="250317"/>
                  </a:lnTo>
                  <a:lnTo>
                    <a:pt x="7955267" y="216204"/>
                  </a:lnTo>
                  <a:lnTo>
                    <a:pt x="7924203" y="184124"/>
                  </a:lnTo>
                  <a:lnTo>
                    <a:pt x="7890916" y="154190"/>
                  </a:lnTo>
                  <a:lnTo>
                    <a:pt x="7855509" y="126542"/>
                  </a:lnTo>
                  <a:lnTo>
                    <a:pt x="7818133" y="101282"/>
                  </a:lnTo>
                  <a:lnTo>
                    <a:pt x="7778890" y="78536"/>
                  </a:lnTo>
                  <a:lnTo>
                    <a:pt x="7737919" y="58432"/>
                  </a:lnTo>
                  <a:lnTo>
                    <a:pt x="7695362" y="41084"/>
                  </a:lnTo>
                  <a:lnTo>
                    <a:pt x="7651318" y="26619"/>
                  </a:lnTo>
                  <a:lnTo>
                    <a:pt x="7605916" y="15163"/>
                  </a:lnTo>
                  <a:lnTo>
                    <a:pt x="7559294" y="6819"/>
                  </a:lnTo>
                  <a:lnTo>
                    <a:pt x="7511580" y="1727"/>
                  </a:lnTo>
                  <a:lnTo>
                    <a:pt x="7462901" y="0"/>
                  </a:lnTo>
                  <a:lnTo>
                    <a:pt x="7414196" y="1727"/>
                  </a:lnTo>
                  <a:lnTo>
                    <a:pt x="7366457" y="6819"/>
                  </a:lnTo>
                  <a:lnTo>
                    <a:pt x="7319823" y="15163"/>
                  </a:lnTo>
                  <a:lnTo>
                    <a:pt x="7274420" y="26619"/>
                  </a:lnTo>
                  <a:lnTo>
                    <a:pt x="7230364" y="41084"/>
                  </a:lnTo>
                  <a:lnTo>
                    <a:pt x="7187781" y="58432"/>
                  </a:lnTo>
                  <a:lnTo>
                    <a:pt x="7146811" y="78536"/>
                  </a:lnTo>
                  <a:lnTo>
                    <a:pt x="7107568" y="101282"/>
                  </a:lnTo>
                  <a:lnTo>
                    <a:pt x="7070179" y="126542"/>
                  </a:lnTo>
                  <a:lnTo>
                    <a:pt x="7034771" y="154190"/>
                  </a:lnTo>
                  <a:lnTo>
                    <a:pt x="7001472" y="184124"/>
                  </a:lnTo>
                  <a:lnTo>
                    <a:pt x="6970408" y="216204"/>
                  </a:lnTo>
                  <a:lnTo>
                    <a:pt x="6941706" y="250317"/>
                  </a:lnTo>
                  <a:lnTo>
                    <a:pt x="6915480" y="286334"/>
                  </a:lnTo>
                  <a:lnTo>
                    <a:pt x="6891871" y="324142"/>
                  </a:lnTo>
                  <a:lnTo>
                    <a:pt x="6871005" y="363626"/>
                  </a:lnTo>
                  <a:lnTo>
                    <a:pt x="6853009" y="404647"/>
                  </a:lnTo>
                  <a:lnTo>
                    <a:pt x="6837997" y="447090"/>
                  </a:lnTo>
                  <a:lnTo>
                    <a:pt x="6826097" y="490829"/>
                  </a:lnTo>
                  <a:lnTo>
                    <a:pt x="6817449" y="535749"/>
                  </a:lnTo>
                  <a:lnTo>
                    <a:pt x="6812153" y="581736"/>
                  </a:lnTo>
                  <a:lnTo>
                    <a:pt x="6810375" y="628650"/>
                  </a:lnTo>
                  <a:lnTo>
                    <a:pt x="6812153" y="675576"/>
                  </a:lnTo>
                  <a:lnTo>
                    <a:pt x="6817449" y="721563"/>
                  </a:lnTo>
                  <a:lnTo>
                    <a:pt x="6826097" y="766483"/>
                  </a:lnTo>
                  <a:lnTo>
                    <a:pt x="6837997" y="810221"/>
                  </a:lnTo>
                  <a:lnTo>
                    <a:pt x="6853009" y="852665"/>
                  </a:lnTo>
                  <a:lnTo>
                    <a:pt x="6871005" y="893686"/>
                  </a:lnTo>
                  <a:lnTo>
                    <a:pt x="6891871" y="933170"/>
                  </a:lnTo>
                  <a:lnTo>
                    <a:pt x="6915480" y="970978"/>
                  </a:lnTo>
                  <a:lnTo>
                    <a:pt x="6941706" y="1006995"/>
                  </a:lnTo>
                  <a:lnTo>
                    <a:pt x="6970408" y="1041107"/>
                  </a:lnTo>
                  <a:lnTo>
                    <a:pt x="7001472" y="1073188"/>
                  </a:lnTo>
                  <a:lnTo>
                    <a:pt x="7034771" y="1103122"/>
                  </a:lnTo>
                  <a:lnTo>
                    <a:pt x="7070179" y="1130769"/>
                  </a:lnTo>
                  <a:lnTo>
                    <a:pt x="7107568" y="1156030"/>
                  </a:lnTo>
                  <a:lnTo>
                    <a:pt x="7146811" y="1178775"/>
                  </a:lnTo>
                  <a:lnTo>
                    <a:pt x="7187781" y="1198880"/>
                  </a:lnTo>
                  <a:lnTo>
                    <a:pt x="7230364" y="1216228"/>
                  </a:lnTo>
                  <a:lnTo>
                    <a:pt x="7274420" y="1230693"/>
                  </a:lnTo>
                  <a:lnTo>
                    <a:pt x="7319823" y="1242148"/>
                  </a:lnTo>
                  <a:lnTo>
                    <a:pt x="7366457" y="1250492"/>
                  </a:lnTo>
                  <a:lnTo>
                    <a:pt x="7414196" y="1255585"/>
                  </a:lnTo>
                  <a:lnTo>
                    <a:pt x="7462901" y="1257300"/>
                  </a:lnTo>
                  <a:lnTo>
                    <a:pt x="7511580" y="1255585"/>
                  </a:lnTo>
                  <a:lnTo>
                    <a:pt x="7559294" y="1250492"/>
                  </a:lnTo>
                  <a:lnTo>
                    <a:pt x="7605916" y="1242148"/>
                  </a:lnTo>
                  <a:lnTo>
                    <a:pt x="7651318" y="1230693"/>
                  </a:lnTo>
                  <a:lnTo>
                    <a:pt x="7695362" y="1216228"/>
                  </a:lnTo>
                  <a:lnTo>
                    <a:pt x="7737919" y="1198880"/>
                  </a:lnTo>
                  <a:lnTo>
                    <a:pt x="7778890" y="1178775"/>
                  </a:lnTo>
                  <a:lnTo>
                    <a:pt x="7818133" y="1156030"/>
                  </a:lnTo>
                  <a:lnTo>
                    <a:pt x="7855509" y="1130769"/>
                  </a:lnTo>
                  <a:lnTo>
                    <a:pt x="7890916" y="1103122"/>
                  </a:lnTo>
                  <a:lnTo>
                    <a:pt x="7924203" y="1073188"/>
                  </a:lnTo>
                  <a:lnTo>
                    <a:pt x="7955267" y="1041107"/>
                  </a:lnTo>
                  <a:lnTo>
                    <a:pt x="7983969" y="1006995"/>
                  </a:lnTo>
                  <a:lnTo>
                    <a:pt x="8010182" y="970978"/>
                  </a:lnTo>
                  <a:lnTo>
                    <a:pt x="8033791" y="933170"/>
                  </a:lnTo>
                  <a:lnTo>
                    <a:pt x="8054657" y="893686"/>
                  </a:lnTo>
                  <a:lnTo>
                    <a:pt x="8072653" y="852665"/>
                  </a:lnTo>
                  <a:lnTo>
                    <a:pt x="8087665" y="810221"/>
                  </a:lnTo>
                  <a:lnTo>
                    <a:pt x="8099565" y="766483"/>
                  </a:lnTo>
                  <a:lnTo>
                    <a:pt x="8108213" y="721563"/>
                  </a:lnTo>
                  <a:lnTo>
                    <a:pt x="8113509" y="675576"/>
                  </a:lnTo>
                  <a:lnTo>
                    <a:pt x="8115300" y="628650"/>
                  </a:lnTo>
                  <a:close/>
                </a:path>
                <a:path extrusionOk="0" h="1257300" w="11239500">
                  <a:moveTo>
                    <a:pt x="11239500" y="628650"/>
                  </a:moveTo>
                  <a:lnTo>
                    <a:pt x="11237709" y="581736"/>
                  </a:lnTo>
                  <a:lnTo>
                    <a:pt x="11232413" y="535749"/>
                  </a:lnTo>
                  <a:lnTo>
                    <a:pt x="11223765" y="490829"/>
                  </a:lnTo>
                  <a:lnTo>
                    <a:pt x="11211865" y="447090"/>
                  </a:lnTo>
                  <a:lnTo>
                    <a:pt x="11196853" y="404647"/>
                  </a:lnTo>
                  <a:lnTo>
                    <a:pt x="11178858" y="363626"/>
                  </a:lnTo>
                  <a:lnTo>
                    <a:pt x="11157991" y="324142"/>
                  </a:lnTo>
                  <a:lnTo>
                    <a:pt x="11134382" y="286334"/>
                  </a:lnTo>
                  <a:lnTo>
                    <a:pt x="11108169" y="250317"/>
                  </a:lnTo>
                  <a:lnTo>
                    <a:pt x="11079467" y="216204"/>
                  </a:lnTo>
                  <a:lnTo>
                    <a:pt x="11048403" y="184124"/>
                  </a:lnTo>
                  <a:lnTo>
                    <a:pt x="11015116" y="154190"/>
                  </a:lnTo>
                  <a:lnTo>
                    <a:pt x="10979709" y="126542"/>
                  </a:lnTo>
                  <a:lnTo>
                    <a:pt x="10942333" y="101282"/>
                  </a:lnTo>
                  <a:lnTo>
                    <a:pt x="10903090" y="78536"/>
                  </a:lnTo>
                  <a:lnTo>
                    <a:pt x="10862120" y="58432"/>
                  </a:lnTo>
                  <a:lnTo>
                    <a:pt x="10819562" y="41084"/>
                  </a:lnTo>
                  <a:lnTo>
                    <a:pt x="10775518" y="26619"/>
                  </a:lnTo>
                  <a:lnTo>
                    <a:pt x="10730116" y="15163"/>
                  </a:lnTo>
                  <a:lnTo>
                    <a:pt x="10683494" y="6819"/>
                  </a:lnTo>
                  <a:lnTo>
                    <a:pt x="10635780" y="1727"/>
                  </a:lnTo>
                  <a:lnTo>
                    <a:pt x="10587101" y="0"/>
                  </a:lnTo>
                  <a:lnTo>
                    <a:pt x="10538397" y="1727"/>
                  </a:lnTo>
                  <a:lnTo>
                    <a:pt x="10490657" y="6819"/>
                  </a:lnTo>
                  <a:lnTo>
                    <a:pt x="10444023" y="15163"/>
                  </a:lnTo>
                  <a:lnTo>
                    <a:pt x="10398620" y="26619"/>
                  </a:lnTo>
                  <a:lnTo>
                    <a:pt x="10354564" y="41084"/>
                  </a:lnTo>
                  <a:lnTo>
                    <a:pt x="10311981" y="58432"/>
                  </a:lnTo>
                  <a:lnTo>
                    <a:pt x="10271011" y="78536"/>
                  </a:lnTo>
                  <a:lnTo>
                    <a:pt x="10231768" y="101282"/>
                  </a:lnTo>
                  <a:lnTo>
                    <a:pt x="10194379" y="126542"/>
                  </a:lnTo>
                  <a:lnTo>
                    <a:pt x="10158971" y="154190"/>
                  </a:lnTo>
                  <a:lnTo>
                    <a:pt x="10125672" y="184124"/>
                  </a:lnTo>
                  <a:lnTo>
                    <a:pt x="10094608" y="216204"/>
                  </a:lnTo>
                  <a:lnTo>
                    <a:pt x="10065906" y="250317"/>
                  </a:lnTo>
                  <a:lnTo>
                    <a:pt x="10039680" y="286334"/>
                  </a:lnTo>
                  <a:lnTo>
                    <a:pt x="10016071" y="324142"/>
                  </a:lnTo>
                  <a:lnTo>
                    <a:pt x="9995205" y="363626"/>
                  </a:lnTo>
                  <a:lnTo>
                    <a:pt x="9977209" y="404647"/>
                  </a:lnTo>
                  <a:lnTo>
                    <a:pt x="9962197" y="447090"/>
                  </a:lnTo>
                  <a:lnTo>
                    <a:pt x="9950298" y="490829"/>
                  </a:lnTo>
                  <a:lnTo>
                    <a:pt x="9941649" y="535749"/>
                  </a:lnTo>
                  <a:lnTo>
                    <a:pt x="9936353" y="581736"/>
                  </a:lnTo>
                  <a:lnTo>
                    <a:pt x="9934575" y="628650"/>
                  </a:lnTo>
                  <a:lnTo>
                    <a:pt x="9936353" y="675576"/>
                  </a:lnTo>
                  <a:lnTo>
                    <a:pt x="9941649" y="721563"/>
                  </a:lnTo>
                  <a:lnTo>
                    <a:pt x="9950298" y="766483"/>
                  </a:lnTo>
                  <a:lnTo>
                    <a:pt x="9962197" y="810221"/>
                  </a:lnTo>
                  <a:lnTo>
                    <a:pt x="9977209" y="852665"/>
                  </a:lnTo>
                  <a:lnTo>
                    <a:pt x="9995205" y="893686"/>
                  </a:lnTo>
                  <a:lnTo>
                    <a:pt x="10016071" y="933170"/>
                  </a:lnTo>
                  <a:lnTo>
                    <a:pt x="10039680" y="970978"/>
                  </a:lnTo>
                  <a:lnTo>
                    <a:pt x="10065906" y="1006995"/>
                  </a:lnTo>
                  <a:lnTo>
                    <a:pt x="10094608" y="1041107"/>
                  </a:lnTo>
                  <a:lnTo>
                    <a:pt x="10125672" y="1073188"/>
                  </a:lnTo>
                  <a:lnTo>
                    <a:pt x="10158971" y="1103122"/>
                  </a:lnTo>
                  <a:lnTo>
                    <a:pt x="10194379" y="1130769"/>
                  </a:lnTo>
                  <a:lnTo>
                    <a:pt x="10231768" y="1156030"/>
                  </a:lnTo>
                  <a:lnTo>
                    <a:pt x="10271011" y="1178775"/>
                  </a:lnTo>
                  <a:lnTo>
                    <a:pt x="10311981" y="1198880"/>
                  </a:lnTo>
                  <a:lnTo>
                    <a:pt x="10354564" y="1216228"/>
                  </a:lnTo>
                  <a:lnTo>
                    <a:pt x="10398620" y="1230693"/>
                  </a:lnTo>
                  <a:lnTo>
                    <a:pt x="10444023" y="1242148"/>
                  </a:lnTo>
                  <a:lnTo>
                    <a:pt x="10490657" y="1250492"/>
                  </a:lnTo>
                  <a:lnTo>
                    <a:pt x="10538397" y="1255585"/>
                  </a:lnTo>
                  <a:lnTo>
                    <a:pt x="10587101" y="1257300"/>
                  </a:lnTo>
                  <a:lnTo>
                    <a:pt x="10635780" y="1255585"/>
                  </a:lnTo>
                  <a:lnTo>
                    <a:pt x="10683494" y="1250492"/>
                  </a:lnTo>
                  <a:lnTo>
                    <a:pt x="10730116" y="1242148"/>
                  </a:lnTo>
                  <a:lnTo>
                    <a:pt x="10775518" y="1230693"/>
                  </a:lnTo>
                  <a:lnTo>
                    <a:pt x="10819562" y="1216228"/>
                  </a:lnTo>
                  <a:lnTo>
                    <a:pt x="10862120" y="1198880"/>
                  </a:lnTo>
                  <a:lnTo>
                    <a:pt x="10903090" y="1178775"/>
                  </a:lnTo>
                  <a:lnTo>
                    <a:pt x="10942333" y="1156030"/>
                  </a:lnTo>
                  <a:lnTo>
                    <a:pt x="10979709" y="1130769"/>
                  </a:lnTo>
                  <a:lnTo>
                    <a:pt x="11015116" y="1103122"/>
                  </a:lnTo>
                  <a:lnTo>
                    <a:pt x="11048403" y="1073188"/>
                  </a:lnTo>
                  <a:lnTo>
                    <a:pt x="11079467" y="1041107"/>
                  </a:lnTo>
                  <a:lnTo>
                    <a:pt x="11108169" y="1006995"/>
                  </a:lnTo>
                  <a:lnTo>
                    <a:pt x="11134382" y="970978"/>
                  </a:lnTo>
                  <a:lnTo>
                    <a:pt x="11157991" y="933170"/>
                  </a:lnTo>
                  <a:lnTo>
                    <a:pt x="11178858" y="893686"/>
                  </a:lnTo>
                  <a:lnTo>
                    <a:pt x="11196853" y="852665"/>
                  </a:lnTo>
                  <a:lnTo>
                    <a:pt x="11211865" y="810221"/>
                  </a:lnTo>
                  <a:lnTo>
                    <a:pt x="11223765" y="766483"/>
                  </a:lnTo>
                  <a:lnTo>
                    <a:pt x="11232413" y="721563"/>
                  </a:lnTo>
                  <a:lnTo>
                    <a:pt x="11237709" y="675576"/>
                  </a:lnTo>
                  <a:lnTo>
                    <a:pt x="11239500" y="628650"/>
                  </a:lnTo>
                  <a:close/>
                </a:path>
              </a:pathLst>
            </a:custGeom>
            <a:solidFill>
              <a:srgbClr val="124E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878785" y="4719675"/>
              <a:ext cx="10720705" cy="686435"/>
            </a:xfrm>
            <a:custGeom>
              <a:rect b="b" l="l" r="r" t="t"/>
              <a:pathLst>
                <a:path extrusionOk="0" h="686435" w="10720705">
                  <a:moveTo>
                    <a:pt x="307936" y="342811"/>
                  </a:moveTo>
                  <a:lnTo>
                    <a:pt x="296379" y="297053"/>
                  </a:lnTo>
                  <a:lnTo>
                    <a:pt x="264198" y="253149"/>
                  </a:lnTo>
                  <a:lnTo>
                    <a:pt x="93179" y="20840"/>
                  </a:lnTo>
                  <a:lnTo>
                    <a:pt x="55054" y="0"/>
                  </a:lnTo>
                  <a:lnTo>
                    <a:pt x="44767" y="1320"/>
                  </a:lnTo>
                  <a:lnTo>
                    <a:pt x="14008" y="25107"/>
                  </a:lnTo>
                  <a:lnTo>
                    <a:pt x="0" y="74841"/>
                  </a:lnTo>
                  <a:lnTo>
                    <a:pt x="787" y="87426"/>
                  </a:lnTo>
                  <a:lnTo>
                    <a:pt x="14427" y="125641"/>
                  </a:lnTo>
                  <a:lnTo>
                    <a:pt x="21437" y="134035"/>
                  </a:lnTo>
                  <a:lnTo>
                    <a:pt x="175082" y="342811"/>
                  </a:lnTo>
                  <a:lnTo>
                    <a:pt x="19240" y="554583"/>
                  </a:lnTo>
                  <a:lnTo>
                    <a:pt x="18821" y="554875"/>
                  </a:lnTo>
                  <a:lnTo>
                    <a:pt x="14008" y="561378"/>
                  </a:lnTo>
                  <a:lnTo>
                    <a:pt x="7683" y="573341"/>
                  </a:lnTo>
                  <a:lnTo>
                    <a:pt x="3543" y="584974"/>
                  </a:lnTo>
                  <a:lnTo>
                    <a:pt x="914" y="597623"/>
                  </a:lnTo>
                  <a:lnTo>
                    <a:pt x="0" y="611111"/>
                  </a:lnTo>
                  <a:lnTo>
                    <a:pt x="787" y="623811"/>
                  </a:lnTo>
                  <a:lnTo>
                    <a:pt x="14427" y="661911"/>
                  </a:lnTo>
                  <a:lnTo>
                    <a:pt x="45720" y="684872"/>
                  </a:lnTo>
                  <a:lnTo>
                    <a:pt x="55054" y="685952"/>
                  </a:lnTo>
                  <a:lnTo>
                    <a:pt x="64960" y="684733"/>
                  </a:lnTo>
                  <a:lnTo>
                    <a:pt x="264020" y="432968"/>
                  </a:lnTo>
                  <a:lnTo>
                    <a:pt x="296379" y="388518"/>
                  </a:lnTo>
                  <a:lnTo>
                    <a:pt x="307136" y="355434"/>
                  </a:lnTo>
                  <a:lnTo>
                    <a:pt x="307936" y="342811"/>
                  </a:lnTo>
                  <a:close/>
                </a:path>
                <a:path extrusionOk="0" h="686435" w="10720705">
                  <a:moveTo>
                    <a:pt x="542226" y="342811"/>
                  </a:moveTo>
                  <a:lnTo>
                    <a:pt x="530669" y="297053"/>
                  </a:lnTo>
                  <a:lnTo>
                    <a:pt x="498487" y="253149"/>
                  </a:lnTo>
                  <a:lnTo>
                    <a:pt x="327456" y="20840"/>
                  </a:lnTo>
                  <a:lnTo>
                    <a:pt x="289356" y="0"/>
                  </a:lnTo>
                  <a:lnTo>
                    <a:pt x="279069" y="1320"/>
                  </a:lnTo>
                  <a:lnTo>
                    <a:pt x="248285" y="25107"/>
                  </a:lnTo>
                  <a:lnTo>
                    <a:pt x="234289" y="74841"/>
                  </a:lnTo>
                  <a:lnTo>
                    <a:pt x="235077" y="87426"/>
                  </a:lnTo>
                  <a:lnTo>
                    <a:pt x="248729" y="125641"/>
                  </a:lnTo>
                  <a:lnTo>
                    <a:pt x="255752" y="134035"/>
                  </a:lnTo>
                  <a:lnTo>
                    <a:pt x="409384" y="342811"/>
                  </a:lnTo>
                  <a:lnTo>
                    <a:pt x="253873" y="554177"/>
                  </a:lnTo>
                  <a:lnTo>
                    <a:pt x="253098" y="554875"/>
                  </a:lnTo>
                  <a:lnTo>
                    <a:pt x="248285" y="561378"/>
                  </a:lnTo>
                  <a:lnTo>
                    <a:pt x="247967" y="561848"/>
                  </a:lnTo>
                  <a:lnTo>
                    <a:pt x="247751" y="562419"/>
                  </a:lnTo>
                  <a:lnTo>
                    <a:pt x="241960" y="573341"/>
                  </a:lnTo>
                  <a:lnTo>
                    <a:pt x="237820" y="584974"/>
                  </a:lnTo>
                  <a:lnTo>
                    <a:pt x="235204" y="597623"/>
                  </a:lnTo>
                  <a:lnTo>
                    <a:pt x="234289" y="611111"/>
                  </a:lnTo>
                  <a:lnTo>
                    <a:pt x="235089" y="623811"/>
                  </a:lnTo>
                  <a:lnTo>
                    <a:pt x="248729" y="661911"/>
                  </a:lnTo>
                  <a:lnTo>
                    <a:pt x="280009" y="684872"/>
                  </a:lnTo>
                  <a:lnTo>
                    <a:pt x="289356" y="685952"/>
                  </a:lnTo>
                  <a:lnTo>
                    <a:pt x="299262" y="684733"/>
                  </a:lnTo>
                  <a:lnTo>
                    <a:pt x="498322" y="432968"/>
                  </a:lnTo>
                  <a:lnTo>
                    <a:pt x="530669" y="388518"/>
                  </a:lnTo>
                  <a:lnTo>
                    <a:pt x="541439" y="355434"/>
                  </a:lnTo>
                  <a:lnTo>
                    <a:pt x="542226" y="342811"/>
                  </a:lnTo>
                  <a:close/>
                </a:path>
                <a:path extrusionOk="0" h="686435" w="10720705">
                  <a:moveTo>
                    <a:pt x="776516" y="342811"/>
                  </a:moveTo>
                  <a:lnTo>
                    <a:pt x="764959" y="297053"/>
                  </a:lnTo>
                  <a:lnTo>
                    <a:pt x="732777" y="253149"/>
                  </a:lnTo>
                  <a:lnTo>
                    <a:pt x="561746" y="20840"/>
                  </a:lnTo>
                  <a:lnTo>
                    <a:pt x="523646" y="0"/>
                  </a:lnTo>
                  <a:lnTo>
                    <a:pt x="513359" y="1320"/>
                  </a:lnTo>
                  <a:lnTo>
                    <a:pt x="482574" y="25107"/>
                  </a:lnTo>
                  <a:lnTo>
                    <a:pt x="468579" y="74841"/>
                  </a:lnTo>
                  <a:lnTo>
                    <a:pt x="469366" y="87426"/>
                  </a:lnTo>
                  <a:lnTo>
                    <a:pt x="483019" y="125641"/>
                  </a:lnTo>
                  <a:lnTo>
                    <a:pt x="490054" y="134035"/>
                  </a:lnTo>
                  <a:lnTo>
                    <a:pt x="643686" y="342811"/>
                  </a:lnTo>
                  <a:lnTo>
                    <a:pt x="488162" y="554177"/>
                  </a:lnTo>
                  <a:lnTo>
                    <a:pt x="487400" y="554875"/>
                  </a:lnTo>
                  <a:lnTo>
                    <a:pt x="482574" y="561378"/>
                  </a:lnTo>
                  <a:lnTo>
                    <a:pt x="476250" y="573341"/>
                  </a:lnTo>
                  <a:lnTo>
                    <a:pt x="472109" y="584974"/>
                  </a:lnTo>
                  <a:lnTo>
                    <a:pt x="469493" y="597623"/>
                  </a:lnTo>
                  <a:lnTo>
                    <a:pt x="468579" y="611111"/>
                  </a:lnTo>
                  <a:lnTo>
                    <a:pt x="469379" y="623811"/>
                  </a:lnTo>
                  <a:lnTo>
                    <a:pt x="483019" y="661911"/>
                  </a:lnTo>
                  <a:lnTo>
                    <a:pt x="514299" y="684872"/>
                  </a:lnTo>
                  <a:lnTo>
                    <a:pt x="523646" y="685952"/>
                  </a:lnTo>
                  <a:lnTo>
                    <a:pt x="533565" y="684733"/>
                  </a:lnTo>
                  <a:lnTo>
                    <a:pt x="732624" y="432968"/>
                  </a:lnTo>
                  <a:lnTo>
                    <a:pt x="764959" y="388518"/>
                  </a:lnTo>
                  <a:lnTo>
                    <a:pt x="775728" y="355434"/>
                  </a:lnTo>
                  <a:lnTo>
                    <a:pt x="776516" y="342811"/>
                  </a:lnTo>
                  <a:close/>
                </a:path>
                <a:path extrusionOk="0" h="686435" w="10720705">
                  <a:moveTo>
                    <a:pt x="3651212" y="342811"/>
                  </a:moveTo>
                  <a:lnTo>
                    <a:pt x="3639655" y="297053"/>
                  </a:lnTo>
                  <a:lnTo>
                    <a:pt x="3607473" y="253149"/>
                  </a:lnTo>
                  <a:lnTo>
                    <a:pt x="3436455" y="20840"/>
                  </a:lnTo>
                  <a:lnTo>
                    <a:pt x="3398329" y="0"/>
                  </a:lnTo>
                  <a:lnTo>
                    <a:pt x="3388042" y="1320"/>
                  </a:lnTo>
                  <a:lnTo>
                    <a:pt x="3357283" y="25107"/>
                  </a:lnTo>
                  <a:lnTo>
                    <a:pt x="3343275" y="74841"/>
                  </a:lnTo>
                  <a:lnTo>
                    <a:pt x="3344062" y="87426"/>
                  </a:lnTo>
                  <a:lnTo>
                    <a:pt x="3357702" y="125641"/>
                  </a:lnTo>
                  <a:lnTo>
                    <a:pt x="3364712" y="134035"/>
                  </a:lnTo>
                  <a:lnTo>
                    <a:pt x="3518357" y="342811"/>
                  </a:lnTo>
                  <a:lnTo>
                    <a:pt x="3362515" y="554583"/>
                  </a:lnTo>
                  <a:lnTo>
                    <a:pt x="3362096" y="554875"/>
                  </a:lnTo>
                  <a:lnTo>
                    <a:pt x="3357283" y="561378"/>
                  </a:lnTo>
                  <a:lnTo>
                    <a:pt x="3350958" y="573341"/>
                  </a:lnTo>
                  <a:lnTo>
                    <a:pt x="3346818" y="584974"/>
                  </a:lnTo>
                  <a:lnTo>
                    <a:pt x="3344189" y="597623"/>
                  </a:lnTo>
                  <a:lnTo>
                    <a:pt x="3343275" y="611111"/>
                  </a:lnTo>
                  <a:lnTo>
                    <a:pt x="3344062" y="623811"/>
                  </a:lnTo>
                  <a:lnTo>
                    <a:pt x="3357702" y="661911"/>
                  </a:lnTo>
                  <a:lnTo>
                    <a:pt x="3388995" y="684872"/>
                  </a:lnTo>
                  <a:lnTo>
                    <a:pt x="3398329" y="685952"/>
                  </a:lnTo>
                  <a:lnTo>
                    <a:pt x="3408235" y="684733"/>
                  </a:lnTo>
                  <a:lnTo>
                    <a:pt x="3607295" y="432968"/>
                  </a:lnTo>
                  <a:lnTo>
                    <a:pt x="3639655" y="388518"/>
                  </a:lnTo>
                  <a:lnTo>
                    <a:pt x="3650411" y="355434"/>
                  </a:lnTo>
                  <a:lnTo>
                    <a:pt x="3651212" y="342811"/>
                  </a:lnTo>
                  <a:close/>
                </a:path>
                <a:path extrusionOk="0" h="686435" w="10720705">
                  <a:moveTo>
                    <a:pt x="3885501" y="342811"/>
                  </a:moveTo>
                  <a:lnTo>
                    <a:pt x="3873944" y="297053"/>
                  </a:lnTo>
                  <a:lnTo>
                    <a:pt x="3841762" y="253149"/>
                  </a:lnTo>
                  <a:lnTo>
                    <a:pt x="3670731" y="20840"/>
                  </a:lnTo>
                  <a:lnTo>
                    <a:pt x="3632631" y="0"/>
                  </a:lnTo>
                  <a:lnTo>
                    <a:pt x="3622344" y="1320"/>
                  </a:lnTo>
                  <a:lnTo>
                    <a:pt x="3591560" y="25107"/>
                  </a:lnTo>
                  <a:lnTo>
                    <a:pt x="3577564" y="74841"/>
                  </a:lnTo>
                  <a:lnTo>
                    <a:pt x="3578352" y="87426"/>
                  </a:lnTo>
                  <a:lnTo>
                    <a:pt x="3592004" y="125641"/>
                  </a:lnTo>
                  <a:lnTo>
                    <a:pt x="3599027" y="134035"/>
                  </a:lnTo>
                  <a:lnTo>
                    <a:pt x="3752659" y="342811"/>
                  </a:lnTo>
                  <a:lnTo>
                    <a:pt x="3597148" y="554177"/>
                  </a:lnTo>
                  <a:lnTo>
                    <a:pt x="3596373" y="554875"/>
                  </a:lnTo>
                  <a:lnTo>
                    <a:pt x="3591560" y="561378"/>
                  </a:lnTo>
                  <a:lnTo>
                    <a:pt x="3591242" y="561848"/>
                  </a:lnTo>
                  <a:lnTo>
                    <a:pt x="3591026" y="562419"/>
                  </a:lnTo>
                  <a:lnTo>
                    <a:pt x="3585235" y="573341"/>
                  </a:lnTo>
                  <a:lnTo>
                    <a:pt x="3581095" y="584974"/>
                  </a:lnTo>
                  <a:lnTo>
                    <a:pt x="3578479" y="597623"/>
                  </a:lnTo>
                  <a:lnTo>
                    <a:pt x="3577564" y="611111"/>
                  </a:lnTo>
                  <a:lnTo>
                    <a:pt x="3578364" y="623811"/>
                  </a:lnTo>
                  <a:lnTo>
                    <a:pt x="3592004" y="661911"/>
                  </a:lnTo>
                  <a:lnTo>
                    <a:pt x="3623284" y="684872"/>
                  </a:lnTo>
                  <a:lnTo>
                    <a:pt x="3632631" y="685952"/>
                  </a:lnTo>
                  <a:lnTo>
                    <a:pt x="3642537" y="684733"/>
                  </a:lnTo>
                  <a:lnTo>
                    <a:pt x="3841597" y="432968"/>
                  </a:lnTo>
                  <a:lnTo>
                    <a:pt x="3873944" y="388518"/>
                  </a:lnTo>
                  <a:lnTo>
                    <a:pt x="3884714" y="355434"/>
                  </a:lnTo>
                  <a:lnTo>
                    <a:pt x="3885501" y="342811"/>
                  </a:lnTo>
                  <a:close/>
                </a:path>
                <a:path extrusionOk="0" h="686435" w="10720705">
                  <a:moveTo>
                    <a:pt x="4119791" y="342811"/>
                  </a:moveTo>
                  <a:lnTo>
                    <a:pt x="4108234" y="297053"/>
                  </a:lnTo>
                  <a:lnTo>
                    <a:pt x="4076052" y="253149"/>
                  </a:lnTo>
                  <a:lnTo>
                    <a:pt x="3905021" y="20840"/>
                  </a:lnTo>
                  <a:lnTo>
                    <a:pt x="3866921" y="0"/>
                  </a:lnTo>
                  <a:lnTo>
                    <a:pt x="3856634" y="1320"/>
                  </a:lnTo>
                  <a:lnTo>
                    <a:pt x="3825849" y="25107"/>
                  </a:lnTo>
                  <a:lnTo>
                    <a:pt x="3811854" y="74841"/>
                  </a:lnTo>
                  <a:lnTo>
                    <a:pt x="3812641" y="87426"/>
                  </a:lnTo>
                  <a:lnTo>
                    <a:pt x="3826294" y="125641"/>
                  </a:lnTo>
                  <a:lnTo>
                    <a:pt x="3833330" y="134035"/>
                  </a:lnTo>
                  <a:lnTo>
                    <a:pt x="3986961" y="342811"/>
                  </a:lnTo>
                  <a:lnTo>
                    <a:pt x="3831437" y="554177"/>
                  </a:lnTo>
                  <a:lnTo>
                    <a:pt x="3830675" y="554875"/>
                  </a:lnTo>
                  <a:lnTo>
                    <a:pt x="3825849" y="561378"/>
                  </a:lnTo>
                  <a:lnTo>
                    <a:pt x="3819525" y="573341"/>
                  </a:lnTo>
                  <a:lnTo>
                    <a:pt x="3815384" y="584974"/>
                  </a:lnTo>
                  <a:lnTo>
                    <a:pt x="3812768" y="597623"/>
                  </a:lnTo>
                  <a:lnTo>
                    <a:pt x="3811854" y="611111"/>
                  </a:lnTo>
                  <a:lnTo>
                    <a:pt x="3812654" y="623811"/>
                  </a:lnTo>
                  <a:lnTo>
                    <a:pt x="3826294" y="661911"/>
                  </a:lnTo>
                  <a:lnTo>
                    <a:pt x="3857574" y="684872"/>
                  </a:lnTo>
                  <a:lnTo>
                    <a:pt x="3866921" y="685952"/>
                  </a:lnTo>
                  <a:lnTo>
                    <a:pt x="3876840" y="684733"/>
                  </a:lnTo>
                  <a:lnTo>
                    <a:pt x="4075900" y="432968"/>
                  </a:lnTo>
                  <a:lnTo>
                    <a:pt x="4108234" y="388518"/>
                  </a:lnTo>
                  <a:lnTo>
                    <a:pt x="4119003" y="355434"/>
                  </a:lnTo>
                  <a:lnTo>
                    <a:pt x="4119791" y="342811"/>
                  </a:lnTo>
                  <a:close/>
                </a:path>
                <a:path extrusionOk="0" h="686435" w="10720705">
                  <a:moveTo>
                    <a:pt x="7118312" y="342811"/>
                  </a:moveTo>
                  <a:lnTo>
                    <a:pt x="7106755" y="297053"/>
                  </a:lnTo>
                  <a:lnTo>
                    <a:pt x="7074573" y="253149"/>
                  </a:lnTo>
                  <a:lnTo>
                    <a:pt x="6903555" y="20840"/>
                  </a:lnTo>
                  <a:lnTo>
                    <a:pt x="6865429" y="0"/>
                  </a:lnTo>
                  <a:lnTo>
                    <a:pt x="6855142" y="1320"/>
                  </a:lnTo>
                  <a:lnTo>
                    <a:pt x="6824383" y="25107"/>
                  </a:lnTo>
                  <a:lnTo>
                    <a:pt x="6810375" y="74841"/>
                  </a:lnTo>
                  <a:lnTo>
                    <a:pt x="6811162" y="87426"/>
                  </a:lnTo>
                  <a:lnTo>
                    <a:pt x="6824802" y="125641"/>
                  </a:lnTo>
                  <a:lnTo>
                    <a:pt x="6831812" y="134035"/>
                  </a:lnTo>
                  <a:lnTo>
                    <a:pt x="6985457" y="342811"/>
                  </a:lnTo>
                  <a:lnTo>
                    <a:pt x="6829615" y="554583"/>
                  </a:lnTo>
                  <a:lnTo>
                    <a:pt x="6829196" y="554875"/>
                  </a:lnTo>
                  <a:lnTo>
                    <a:pt x="6824383" y="561378"/>
                  </a:lnTo>
                  <a:lnTo>
                    <a:pt x="6818058" y="573341"/>
                  </a:lnTo>
                  <a:lnTo>
                    <a:pt x="6813918" y="584974"/>
                  </a:lnTo>
                  <a:lnTo>
                    <a:pt x="6811289" y="597623"/>
                  </a:lnTo>
                  <a:lnTo>
                    <a:pt x="6810375" y="611111"/>
                  </a:lnTo>
                  <a:lnTo>
                    <a:pt x="6811162" y="623811"/>
                  </a:lnTo>
                  <a:lnTo>
                    <a:pt x="6824802" y="661911"/>
                  </a:lnTo>
                  <a:lnTo>
                    <a:pt x="6856095" y="684872"/>
                  </a:lnTo>
                  <a:lnTo>
                    <a:pt x="6865429" y="685952"/>
                  </a:lnTo>
                  <a:lnTo>
                    <a:pt x="6875335" y="684733"/>
                  </a:lnTo>
                  <a:lnTo>
                    <a:pt x="7074395" y="432968"/>
                  </a:lnTo>
                  <a:lnTo>
                    <a:pt x="7106755" y="388518"/>
                  </a:lnTo>
                  <a:lnTo>
                    <a:pt x="7117512" y="355434"/>
                  </a:lnTo>
                  <a:lnTo>
                    <a:pt x="7118312" y="342811"/>
                  </a:lnTo>
                  <a:close/>
                </a:path>
                <a:path extrusionOk="0" h="686435" w="10720705">
                  <a:moveTo>
                    <a:pt x="7352601" y="342811"/>
                  </a:moveTo>
                  <a:lnTo>
                    <a:pt x="7341044" y="297053"/>
                  </a:lnTo>
                  <a:lnTo>
                    <a:pt x="7308863" y="253149"/>
                  </a:lnTo>
                  <a:lnTo>
                    <a:pt x="7137832" y="20840"/>
                  </a:lnTo>
                  <a:lnTo>
                    <a:pt x="7099732" y="0"/>
                  </a:lnTo>
                  <a:lnTo>
                    <a:pt x="7089445" y="1320"/>
                  </a:lnTo>
                  <a:lnTo>
                    <a:pt x="7058660" y="25107"/>
                  </a:lnTo>
                  <a:lnTo>
                    <a:pt x="7044664" y="74841"/>
                  </a:lnTo>
                  <a:lnTo>
                    <a:pt x="7045452" y="87426"/>
                  </a:lnTo>
                  <a:lnTo>
                    <a:pt x="7059104" y="125641"/>
                  </a:lnTo>
                  <a:lnTo>
                    <a:pt x="7066127" y="134035"/>
                  </a:lnTo>
                  <a:lnTo>
                    <a:pt x="7219759" y="342811"/>
                  </a:lnTo>
                  <a:lnTo>
                    <a:pt x="7064248" y="554177"/>
                  </a:lnTo>
                  <a:lnTo>
                    <a:pt x="7063473" y="554875"/>
                  </a:lnTo>
                  <a:lnTo>
                    <a:pt x="7058660" y="561378"/>
                  </a:lnTo>
                  <a:lnTo>
                    <a:pt x="7058342" y="561848"/>
                  </a:lnTo>
                  <a:lnTo>
                    <a:pt x="7058126" y="562419"/>
                  </a:lnTo>
                  <a:lnTo>
                    <a:pt x="7052335" y="573341"/>
                  </a:lnTo>
                  <a:lnTo>
                    <a:pt x="7048195" y="584974"/>
                  </a:lnTo>
                  <a:lnTo>
                    <a:pt x="7045579" y="597623"/>
                  </a:lnTo>
                  <a:lnTo>
                    <a:pt x="7044664" y="611111"/>
                  </a:lnTo>
                  <a:lnTo>
                    <a:pt x="7045465" y="623811"/>
                  </a:lnTo>
                  <a:lnTo>
                    <a:pt x="7059104" y="661911"/>
                  </a:lnTo>
                  <a:lnTo>
                    <a:pt x="7090384" y="684872"/>
                  </a:lnTo>
                  <a:lnTo>
                    <a:pt x="7099732" y="685952"/>
                  </a:lnTo>
                  <a:lnTo>
                    <a:pt x="7109638" y="684733"/>
                  </a:lnTo>
                  <a:lnTo>
                    <a:pt x="7308697" y="432968"/>
                  </a:lnTo>
                  <a:lnTo>
                    <a:pt x="7341044" y="388518"/>
                  </a:lnTo>
                  <a:lnTo>
                    <a:pt x="7351814" y="355434"/>
                  </a:lnTo>
                  <a:lnTo>
                    <a:pt x="7352601" y="342811"/>
                  </a:lnTo>
                  <a:close/>
                </a:path>
                <a:path extrusionOk="0" h="686435" w="10720705">
                  <a:moveTo>
                    <a:pt x="7586891" y="342811"/>
                  </a:moveTo>
                  <a:lnTo>
                    <a:pt x="7575334" y="297053"/>
                  </a:lnTo>
                  <a:lnTo>
                    <a:pt x="7543152" y="253149"/>
                  </a:lnTo>
                  <a:lnTo>
                    <a:pt x="7372121" y="20840"/>
                  </a:lnTo>
                  <a:lnTo>
                    <a:pt x="7334021" y="0"/>
                  </a:lnTo>
                  <a:lnTo>
                    <a:pt x="7323734" y="1320"/>
                  </a:lnTo>
                  <a:lnTo>
                    <a:pt x="7292949" y="25107"/>
                  </a:lnTo>
                  <a:lnTo>
                    <a:pt x="7278954" y="74841"/>
                  </a:lnTo>
                  <a:lnTo>
                    <a:pt x="7279741" y="87426"/>
                  </a:lnTo>
                  <a:lnTo>
                    <a:pt x="7293394" y="125641"/>
                  </a:lnTo>
                  <a:lnTo>
                    <a:pt x="7300430" y="134035"/>
                  </a:lnTo>
                  <a:lnTo>
                    <a:pt x="7454062" y="342811"/>
                  </a:lnTo>
                  <a:lnTo>
                    <a:pt x="7298537" y="554177"/>
                  </a:lnTo>
                  <a:lnTo>
                    <a:pt x="7297775" y="554875"/>
                  </a:lnTo>
                  <a:lnTo>
                    <a:pt x="7292949" y="561378"/>
                  </a:lnTo>
                  <a:lnTo>
                    <a:pt x="7286625" y="573341"/>
                  </a:lnTo>
                  <a:lnTo>
                    <a:pt x="7282485" y="584974"/>
                  </a:lnTo>
                  <a:lnTo>
                    <a:pt x="7279868" y="597623"/>
                  </a:lnTo>
                  <a:lnTo>
                    <a:pt x="7278954" y="611111"/>
                  </a:lnTo>
                  <a:lnTo>
                    <a:pt x="7279754" y="623811"/>
                  </a:lnTo>
                  <a:lnTo>
                    <a:pt x="7293394" y="661911"/>
                  </a:lnTo>
                  <a:lnTo>
                    <a:pt x="7324674" y="684872"/>
                  </a:lnTo>
                  <a:lnTo>
                    <a:pt x="7334021" y="685952"/>
                  </a:lnTo>
                  <a:lnTo>
                    <a:pt x="7343940" y="684733"/>
                  </a:lnTo>
                  <a:lnTo>
                    <a:pt x="7543000" y="432968"/>
                  </a:lnTo>
                  <a:lnTo>
                    <a:pt x="7575334" y="388518"/>
                  </a:lnTo>
                  <a:lnTo>
                    <a:pt x="7586104" y="355434"/>
                  </a:lnTo>
                  <a:lnTo>
                    <a:pt x="7586891" y="342811"/>
                  </a:lnTo>
                  <a:close/>
                </a:path>
                <a:path extrusionOk="0" h="686435" w="10720705">
                  <a:moveTo>
                    <a:pt x="10252037" y="342811"/>
                  </a:moveTo>
                  <a:lnTo>
                    <a:pt x="10240480" y="297053"/>
                  </a:lnTo>
                  <a:lnTo>
                    <a:pt x="10208298" y="253149"/>
                  </a:lnTo>
                  <a:lnTo>
                    <a:pt x="10037280" y="20840"/>
                  </a:lnTo>
                  <a:lnTo>
                    <a:pt x="9999154" y="0"/>
                  </a:lnTo>
                  <a:lnTo>
                    <a:pt x="9988867" y="1320"/>
                  </a:lnTo>
                  <a:lnTo>
                    <a:pt x="9958108" y="25107"/>
                  </a:lnTo>
                  <a:lnTo>
                    <a:pt x="9944100" y="74841"/>
                  </a:lnTo>
                  <a:lnTo>
                    <a:pt x="9944887" y="87426"/>
                  </a:lnTo>
                  <a:lnTo>
                    <a:pt x="9958527" y="125641"/>
                  </a:lnTo>
                  <a:lnTo>
                    <a:pt x="9965538" y="134035"/>
                  </a:lnTo>
                  <a:lnTo>
                    <a:pt x="10119182" y="342811"/>
                  </a:lnTo>
                  <a:lnTo>
                    <a:pt x="9963340" y="554583"/>
                  </a:lnTo>
                  <a:lnTo>
                    <a:pt x="9962921" y="554875"/>
                  </a:lnTo>
                  <a:lnTo>
                    <a:pt x="9958108" y="561378"/>
                  </a:lnTo>
                  <a:lnTo>
                    <a:pt x="9951783" y="573341"/>
                  </a:lnTo>
                  <a:lnTo>
                    <a:pt x="9947643" y="584974"/>
                  </a:lnTo>
                  <a:lnTo>
                    <a:pt x="9945014" y="597623"/>
                  </a:lnTo>
                  <a:lnTo>
                    <a:pt x="9944100" y="611111"/>
                  </a:lnTo>
                  <a:lnTo>
                    <a:pt x="9944887" y="623811"/>
                  </a:lnTo>
                  <a:lnTo>
                    <a:pt x="9958527" y="661911"/>
                  </a:lnTo>
                  <a:lnTo>
                    <a:pt x="9989820" y="684872"/>
                  </a:lnTo>
                  <a:lnTo>
                    <a:pt x="9999154" y="685952"/>
                  </a:lnTo>
                  <a:lnTo>
                    <a:pt x="10009060" y="684733"/>
                  </a:lnTo>
                  <a:lnTo>
                    <a:pt x="10208120" y="432968"/>
                  </a:lnTo>
                  <a:lnTo>
                    <a:pt x="10240480" y="388518"/>
                  </a:lnTo>
                  <a:lnTo>
                    <a:pt x="10251237" y="355434"/>
                  </a:lnTo>
                  <a:lnTo>
                    <a:pt x="10252037" y="342811"/>
                  </a:lnTo>
                  <a:close/>
                </a:path>
                <a:path extrusionOk="0" h="686435" w="10720705">
                  <a:moveTo>
                    <a:pt x="10486326" y="342811"/>
                  </a:moveTo>
                  <a:lnTo>
                    <a:pt x="10474769" y="297053"/>
                  </a:lnTo>
                  <a:lnTo>
                    <a:pt x="10442588" y="253149"/>
                  </a:lnTo>
                  <a:lnTo>
                    <a:pt x="10271557" y="20840"/>
                  </a:lnTo>
                  <a:lnTo>
                    <a:pt x="10233457" y="0"/>
                  </a:lnTo>
                  <a:lnTo>
                    <a:pt x="10223170" y="1320"/>
                  </a:lnTo>
                  <a:lnTo>
                    <a:pt x="10192385" y="25107"/>
                  </a:lnTo>
                  <a:lnTo>
                    <a:pt x="10178390" y="74841"/>
                  </a:lnTo>
                  <a:lnTo>
                    <a:pt x="10179164" y="87426"/>
                  </a:lnTo>
                  <a:lnTo>
                    <a:pt x="10192829" y="125641"/>
                  </a:lnTo>
                  <a:lnTo>
                    <a:pt x="10199853" y="134035"/>
                  </a:lnTo>
                  <a:lnTo>
                    <a:pt x="10353484" y="342811"/>
                  </a:lnTo>
                  <a:lnTo>
                    <a:pt x="10197973" y="554177"/>
                  </a:lnTo>
                  <a:lnTo>
                    <a:pt x="10197198" y="554875"/>
                  </a:lnTo>
                  <a:lnTo>
                    <a:pt x="10192385" y="561378"/>
                  </a:lnTo>
                  <a:lnTo>
                    <a:pt x="10192067" y="561848"/>
                  </a:lnTo>
                  <a:lnTo>
                    <a:pt x="10191852" y="562419"/>
                  </a:lnTo>
                  <a:lnTo>
                    <a:pt x="10186060" y="573341"/>
                  </a:lnTo>
                  <a:lnTo>
                    <a:pt x="10181920" y="584974"/>
                  </a:lnTo>
                  <a:lnTo>
                    <a:pt x="10179304" y="597623"/>
                  </a:lnTo>
                  <a:lnTo>
                    <a:pt x="10178390" y="611111"/>
                  </a:lnTo>
                  <a:lnTo>
                    <a:pt x="10179190" y="623811"/>
                  </a:lnTo>
                  <a:lnTo>
                    <a:pt x="10192829" y="661911"/>
                  </a:lnTo>
                  <a:lnTo>
                    <a:pt x="10224110" y="684872"/>
                  </a:lnTo>
                  <a:lnTo>
                    <a:pt x="10233457" y="685952"/>
                  </a:lnTo>
                  <a:lnTo>
                    <a:pt x="10243363" y="684733"/>
                  </a:lnTo>
                  <a:lnTo>
                    <a:pt x="10442423" y="432968"/>
                  </a:lnTo>
                  <a:lnTo>
                    <a:pt x="10474769" y="388518"/>
                  </a:lnTo>
                  <a:lnTo>
                    <a:pt x="10485539" y="355434"/>
                  </a:lnTo>
                  <a:lnTo>
                    <a:pt x="10486326" y="342811"/>
                  </a:lnTo>
                  <a:close/>
                </a:path>
                <a:path extrusionOk="0" h="686435" w="10720705">
                  <a:moveTo>
                    <a:pt x="10720616" y="342811"/>
                  </a:moveTo>
                  <a:lnTo>
                    <a:pt x="10709059" y="297053"/>
                  </a:lnTo>
                  <a:lnTo>
                    <a:pt x="10676877" y="253149"/>
                  </a:lnTo>
                  <a:lnTo>
                    <a:pt x="10505846" y="20840"/>
                  </a:lnTo>
                  <a:lnTo>
                    <a:pt x="10467746" y="0"/>
                  </a:lnTo>
                  <a:lnTo>
                    <a:pt x="10457459" y="1320"/>
                  </a:lnTo>
                  <a:lnTo>
                    <a:pt x="10426675" y="25107"/>
                  </a:lnTo>
                  <a:lnTo>
                    <a:pt x="10412679" y="74841"/>
                  </a:lnTo>
                  <a:lnTo>
                    <a:pt x="10413467" y="87426"/>
                  </a:lnTo>
                  <a:lnTo>
                    <a:pt x="10427119" y="125641"/>
                  </a:lnTo>
                  <a:lnTo>
                    <a:pt x="10434155" y="134035"/>
                  </a:lnTo>
                  <a:lnTo>
                    <a:pt x="10587787" y="342811"/>
                  </a:lnTo>
                  <a:lnTo>
                    <a:pt x="10432263" y="554177"/>
                  </a:lnTo>
                  <a:lnTo>
                    <a:pt x="10431501" y="554875"/>
                  </a:lnTo>
                  <a:lnTo>
                    <a:pt x="10426675" y="561378"/>
                  </a:lnTo>
                  <a:lnTo>
                    <a:pt x="10420350" y="573341"/>
                  </a:lnTo>
                  <a:lnTo>
                    <a:pt x="10416210" y="584974"/>
                  </a:lnTo>
                  <a:lnTo>
                    <a:pt x="10413594" y="597623"/>
                  </a:lnTo>
                  <a:lnTo>
                    <a:pt x="10412679" y="611111"/>
                  </a:lnTo>
                  <a:lnTo>
                    <a:pt x="10413479" y="623811"/>
                  </a:lnTo>
                  <a:lnTo>
                    <a:pt x="10427119" y="661911"/>
                  </a:lnTo>
                  <a:lnTo>
                    <a:pt x="10458399" y="684872"/>
                  </a:lnTo>
                  <a:lnTo>
                    <a:pt x="10467746" y="685952"/>
                  </a:lnTo>
                  <a:lnTo>
                    <a:pt x="10477665" y="684733"/>
                  </a:lnTo>
                  <a:lnTo>
                    <a:pt x="10676725" y="432968"/>
                  </a:lnTo>
                  <a:lnTo>
                    <a:pt x="10709059" y="388518"/>
                  </a:lnTo>
                  <a:lnTo>
                    <a:pt x="10719829" y="355434"/>
                  </a:lnTo>
                  <a:lnTo>
                    <a:pt x="10720616" y="342811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1" name="Google Shape;171;p9"/>
          <p:cNvSpPr txBox="1"/>
          <p:nvPr/>
        </p:nvSpPr>
        <p:spPr>
          <a:xfrm>
            <a:off x="5899784" y="6187821"/>
            <a:ext cx="2352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00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Phase 2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5524880" y="7847012"/>
            <a:ext cx="2901950" cy="1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Development C Training</a:t>
            </a:r>
            <a:endParaRPr sz="33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2431414" y="6197346"/>
            <a:ext cx="2233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1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2059685" y="7847012"/>
            <a:ext cx="3068320" cy="1064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-206375" lvl="0" marL="219075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Collection &amp; Preprocessing</a:t>
            </a:r>
            <a:endParaRPr sz="3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8998966" y="6197346"/>
            <a:ext cx="24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631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3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8998966" y="7818437"/>
            <a:ext cx="2386965" cy="2094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Chatbot Integration &amp; Prototype Development</a:t>
            </a:r>
            <a:endParaRPr sz="3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12213843" y="6197346"/>
            <a:ext cx="27033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353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4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2213843" y="7847012"/>
            <a:ext cx="2544445" cy="1064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Testing &amp; User Feedback</a:t>
            </a:r>
            <a:endParaRPr sz="33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9"/>
          <p:cNvGrpSpPr/>
          <p:nvPr/>
        </p:nvGrpSpPr>
        <p:grpSpPr>
          <a:xfrm>
            <a:off x="15954375" y="4448175"/>
            <a:ext cx="1304925" cy="1257300"/>
            <a:chOff x="15954375" y="4448175"/>
            <a:chExt cx="1304925" cy="1257300"/>
          </a:xfrm>
        </p:grpSpPr>
        <p:sp>
          <p:nvSpPr>
            <p:cNvPr id="180" name="Google Shape;180;p9"/>
            <p:cNvSpPr/>
            <p:nvPr/>
          </p:nvSpPr>
          <p:spPr>
            <a:xfrm>
              <a:off x="15954375" y="4448175"/>
              <a:ext cx="1304925" cy="1257300"/>
            </a:xfrm>
            <a:custGeom>
              <a:rect b="b" l="l" r="r" t="t"/>
              <a:pathLst>
                <a:path extrusionOk="0" h="1257300" w="1304925">
                  <a:moveTo>
                    <a:pt x="652526" y="0"/>
                  </a:moveTo>
                  <a:lnTo>
                    <a:pt x="603821" y="1724"/>
                  </a:lnTo>
                  <a:lnTo>
                    <a:pt x="556090" y="6815"/>
                  </a:lnTo>
                  <a:lnTo>
                    <a:pt x="509457" y="15152"/>
                  </a:lnTo>
                  <a:lnTo>
                    <a:pt x="464051" y="26614"/>
                  </a:lnTo>
                  <a:lnTo>
                    <a:pt x="419995" y="41078"/>
                  </a:lnTo>
                  <a:lnTo>
                    <a:pt x="377417" y="58424"/>
                  </a:lnTo>
                  <a:lnTo>
                    <a:pt x="336443" y="78529"/>
                  </a:lnTo>
                  <a:lnTo>
                    <a:pt x="297198" y="101273"/>
                  </a:lnTo>
                  <a:lnTo>
                    <a:pt x="259809" y="126533"/>
                  </a:lnTo>
                  <a:lnTo>
                    <a:pt x="224402" y="154189"/>
                  </a:lnTo>
                  <a:lnTo>
                    <a:pt x="191103" y="184118"/>
                  </a:lnTo>
                  <a:lnTo>
                    <a:pt x="160038" y="216199"/>
                  </a:lnTo>
                  <a:lnTo>
                    <a:pt x="131333" y="250311"/>
                  </a:lnTo>
                  <a:lnTo>
                    <a:pt x="105114" y="286332"/>
                  </a:lnTo>
                  <a:lnTo>
                    <a:pt x="81507" y="324141"/>
                  </a:lnTo>
                  <a:lnTo>
                    <a:pt x="60639" y="363616"/>
                  </a:lnTo>
                  <a:lnTo>
                    <a:pt x="42636" y="404636"/>
                  </a:lnTo>
                  <a:lnTo>
                    <a:pt x="27623" y="447078"/>
                  </a:lnTo>
                  <a:lnTo>
                    <a:pt x="15727" y="490822"/>
                  </a:lnTo>
                  <a:lnTo>
                    <a:pt x="7074" y="535747"/>
                  </a:lnTo>
                  <a:lnTo>
                    <a:pt x="1789" y="581730"/>
                  </a:lnTo>
                  <a:lnTo>
                    <a:pt x="0" y="628650"/>
                  </a:lnTo>
                  <a:lnTo>
                    <a:pt x="1789" y="675569"/>
                  </a:lnTo>
                  <a:lnTo>
                    <a:pt x="7074" y="721552"/>
                  </a:lnTo>
                  <a:lnTo>
                    <a:pt x="15727" y="766477"/>
                  </a:lnTo>
                  <a:lnTo>
                    <a:pt x="27623" y="810221"/>
                  </a:lnTo>
                  <a:lnTo>
                    <a:pt x="42636" y="852663"/>
                  </a:lnTo>
                  <a:lnTo>
                    <a:pt x="60639" y="893683"/>
                  </a:lnTo>
                  <a:lnTo>
                    <a:pt x="81507" y="933158"/>
                  </a:lnTo>
                  <a:lnTo>
                    <a:pt x="105114" y="970967"/>
                  </a:lnTo>
                  <a:lnTo>
                    <a:pt x="131333" y="1006988"/>
                  </a:lnTo>
                  <a:lnTo>
                    <a:pt x="160038" y="1041100"/>
                  </a:lnTo>
                  <a:lnTo>
                    <a:pt x="191103" y="1073181"/>
                  </a:lnTo>
                  <a:lnTo>
                    <a:pt x="224402" y="1103110"/>
                  </a:lnTo>
                  <a:lnTo>
                    <a:pt x="259809" y="1130766"/>
                  </a:lnTo>
                  <a:lnTo>
                    <a:pt x="297198" y="1156026"/>
                  </a:lnTo>
                  <a:lnTo>
                    <a:pt x="336443" y="1178770"/>
                  </a:lnTo>
                  <a:lnTo>
                    <a:pt x="377417" y="1198875"/>
                  </a:lnTo>
                  <a:lnTo>
                    <a:pt x="419995" y="1216221"/>
                  </a:lnTo>
                  <a:lnTo>
                    <a:pt x="464051" y="1230685"/>
                  </a:lnTo>
                  <a:lnTo>
                    <a:pt x="509457" y="1242147"/>
                  </a:lnTo>
                  <a:lnTo>
                    <a:pt x="556090" y="1250484"/>
                  </a:lnTo>
                  <a:lnTo>
                    <a:pt x="603821" y="1255575"/>
                  </a:lnTo>
                  <a:lnTo>
                    <a:pt x="652526" y="1257300"/>
                  </a:lnTo>
                  <a:lnTo>
                    <a:pt x="701213" y="1255575"/>
                  </a:lnTo>
                  <a:lnTo>
                    <a:pt x="748930" y="1250484"/>
                  </a:lnTo>
                  <a:lnTo>
                    <a:pt x="795548" y="1242147"/>
                  </a:lnTo>
                  <a:lnTo>
                    <a:pt x="840943" y="1230685"/>
                  </a:lnTo>
                  <a:lnTo>
                    <a:pt x="884987" y="1216221"/>
                  </a:lnTo>
                  <a:lnTo>
                    <a:pt x="927556" y="1198875"/>
                  </a:lnTo>
                  <a:lnTo>
                    <a:pt x="968522" y="1178770"/>
                  </a:lnTo>
                  <a:lnTo>
                    <a:pt x="1007759" y="1156026"/>
                  </a:lnTo>
                  <a:lnTo>
                    <a:pt x="1045141" y="1130766"/>
                  </a:lnTo>
                  <a:lnTo>
                    <a:pt x="1080543" y="1103110"/>
                  </a:lnTo>
                  <a:lnTo>
                    <a:pt x="1113837" y="1073181"/>
                  </a:lnTo>
                  <a:lnTo>
                    <a:pt x="1144898" y="1041100"/>
                  </a:lnTo>
                  <a:lnTo>
                    <a:pt x="1173600" y="1006988"/>
                  </a:lnTo>
                  <a:lnTo>
                    <a:pt x="1199816" y="970967"/>
                  </a:lnTo>
                  <a:lnTo>
                    <a:pt x="1223421" y="933158"/>
                  </a:lnTo>
                  <a:lnTo>
                    <a:pt x="1244287" y="893683"/>
                  </a:lnTo>
                  <a:lnTo>
                    <a:pt x="1262290" y="852663"/>
                  </a:lnTo>
                  <a:lnTo>
                    <a:pt x="1277302" y="810221"/>
                  </a:lnTo>
                  <a:lnTo>
                    <a:pt x="1289197" y="766477"/>
                  </a:lnTo>
                  <a:lnTo>
                    <a:pt x="1297851" y="721552"/>
                  </a:lnTo>
                  <a:lnTo>
                    <a:pt x="1303135" y="675569"/>
                  </a:lnTo>
                  <a:lnTo>
                    <a:pt x="1304925" y="628650"/>
                  </a:lnTo>
                  <a:lnTo>
                    <a:pt x="1303135" y="581730"/>
                  </a:lnTo>
                  <a:lnTo>
                    <a:pt x="1297851" y="535747"/>
                  </a:lnTo>
                  <a:lnTo>
                    <a:pt x="1289197" y="490822"/>
                  </a:lnTo>
                  <a:lnTo>
                    <a:pt x="1277302" y="447078"/>
                  </a:lnTo>
                  <a:lnTo>
                    <a:pt x="1262290" y="404636"/>
                  </a:lnTo>
                  <a:lnTo>
                    <a:pt x="1244287" y="363616"/>
                  </a:lnTo>
                  <a:lnTo>
                    <a:pt x="1223421" y="324141"/>
                  </a:lnTo>
                  <a:lnTo>
                    <a:pt x="1199816" y="286332"/>
                  </a:lnTo>
                  <a:lnTo>
                    <a:pt x="1173600" y="250311"/>
                  </a:lnTo>
                  <a:lnTo>
                    <a:pt x="1144898" y="216199"/>
                  </a:lnTo>
                  <a:lnTo>
                    <a:pt x="1113837" y="184118"/>
                  </a:lnTo>
                  <a:lnTo>
                    <a:pt x="1080543" y="154189"/>
                  </a:lnTo>
                  <a:lnTo>
                    <a:pt x="1045141" y="126533"/>
                  </a:lnTo>
                  <a:lnTo>
                    <a:pt x="1007759" y="101273"/>
                  </a:lnTo>
                  <a:lnTo>
                    <a:pt x="968522" y="78529"/>
                  </a:lnTo>
                  <a:lnTo>
                    <a:pt x="927556" y="58424"/>
                  </a:lnTo>
                  <a:lnTo>
                    <a:pt x="884987" y="41078"/>
                  </a:lnTo>
                  <a:lnTo>
                    <a:pt x="840943" y="26614"/>
                  </a:lnTo>
                  <a:lnTo>
                    <a:pt x="795548" y="15152"/>
                  </a:lnTo>
                  <a:lnTo>
                    <a:pt x="748930" y="6815"/>
                  </a:lnTo>
                  <a:lnTo>
                    <a:pt x="701213" y="1724"/>
                  </a:lnTo>
                  <a:lnTo>
                    <a:pt x="652526" y="0"/>
                  </a:lnTo>
                  <a:close/>
                </a:path>
              </a:pathLst>
            </a:custGeom>
            <a:solidFill>
              <a:srgbClr val="124E1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16223310" y="4719675"/>
              <a:ext cx="776605" cy="686435"/>
            </a:xfrm>
            <a:custGeom>
              <a:rect b="b" l="l" r="r" t="t"/>
              <a:pathLst>
                <a:path extrusionOk="0" h="686435" w="776605">
                  <a:moveTo>
                    <a:pt x="307936" y="342811"/>
                  </a:moveTo>
                  <a:lnTo>
                    <a:pt x="296379" y="297053"/>
                  </a:lnTo>
                  <a:lnTo>
                    <a:pt x="264198" y="253149"/>
                  </a:lnTo>
                  <a:lnTo>
                    <a:pt x="93179" y="20840"/>
                  </a:lnTo>
                  <a:lnTo>
                    <a:pt x="55054" y="0"/>
                  </a:lnTo>
                  <a:lnTo>
                    <a:pt x="44767" y="1320"/>
                  </a:lnTo>
                  <a:lnTo>
                    <a:pt x="14008" y="25107"/>
                  </a:lnTo>
                  <a:lnTo>
                    <a:pt x="0" y="74841"/>
                  </a:lnTo>
                  <a:lnTo>
                    <a:pt x="787" y="87426"/>
                  </a:lnTo>
                  <a:lnTo>
                    <a:pt x="14427" y="125641"/>
                  </a:lnTo>
                  <a:lnTo>
                    <a:pt x="21437" y="134035"/>
                  </a:lnTo>
                  <a:lnTo>
                    <a:pt x="175082" y="342811"/>
                  </a:lnTo>
                  <a:lnTo>
                    <a:pt x="19240" y="554583"/>
                  </a:lnTo>
                  <a:lnTo>
                    <a:pt x="18821" y="554875"/>
                  </a:lnTo>
                  <a:lnTo>
                    <a:pt x="14008" y="561378"/>
                  </a:lnTo>
                  <a:lnTo>
                    <a:pt x="7683" y="573341"/>
                  </a:lnTo>
                  <a:lnTo>
                    <a:pt x="3543" y="584974"/>
                  </a:lnTo>
                  <a:lnTo>
                    <a:pt x="914" y="597623"/>
                  </a:lnTo>
                  <a:lnTo>
                    <a:pt x="0" y="611111"/>
                  </a:lnTo>
                  <a:lnTo>
                    <a:pt x="787" y="623811"/>
                  </a:lnTo>
                  <a:lnTo>
                    <a:pt x="14427" y="661911"/>
                  </a:lnTo>
                  <a:lnTo>
                    <a:pt x="45720" y="684872"/>
                  </a:lnTo>
                  <a:lnTo>
                    <a:pt x="55054" y="685952"/>
                  </a:lnTo>
                  <a:lnTo>
                    <a:pt x="64960" y="684733"/>
                  </a:lnTo>
                  <a:lnTo>
                    <a:pt x="264020" y="432968"/>
                  </a:lnTo>
                  <a:lnTo>
                    <a:pt x="296379" y="388518"/>
                  </a:lnTo>
                  <a:lnTo>
                    <a:pt x="307136" y="355434"/>
                  </a:lnTo>
                  <a:lnTo>
                    <a:pt x="307936" y="342811"/>
                  </a:lnTo>
                  <a:close/>
                </a:path>
                <a:path extrusionOk="0" h="686435" w="776605">
                  <a:moveTo>
                    <a:pt x="542226" y="342811"/>
                  </a:moveTo>
                  <a:lnTo>
                    <a:pt x="530669" y="297053"/>
                  </a:lnTo>
                  <a:lnTo>
                    <a:pt x="498487" y="253149"/>
                  </a:lnTo>
                  <a:lnTo>
                    <a:pt x="327456" y="20840"/>
                  </a:lnTo>
                  <a:lnTo>
                    <a:pt x="289356" y="0"/>
                  </a:lnTo>
                  <a:lnTo>
                    <a:pt x="279069" y="1320"/>
                  </a:lnTo>
                  <a:lnTo>
                    <a:pt x="248285" y="25107"/>
                  </a:lnTo>
                  <a:lnTo>
                    <a:pt x="234289" y="74841"/>
                  </a:lnTo>
                  <a:lnTo>
                    <a:pt x="235064" y="87426"/>
                  </a:lnTo>
                  <a:lnTo>
                    <a:pt x="248729" y="125641"/>
                  </a:lnTo>
                  <a:lnTo>
                    <a:pt x="255752" y="134035"/>
                  </a:lnTo>
                  <a:lnTo>
                    <a:pt x="409384" y="342811"/>
                  </a:lnTo>
                  <a:lnTo>
                    <a:pt x="253873" y="554177"/>
                  </a:lnTo>
                  <a:lnTo>
                    <a:pt x="253098" y="554875"/>
                  </a:lnTo>
                  <a:lnTo>
                    <a:pt x="248285" y="561378"/>
                  </a:lnTo>
                  <a:lnTo>
                    <a:pt x="247967" y="561848"/>
                  </a:lnTo>
                  <a:lnTo>
                    <a:pt x="247751" y="562419"/>
                  </a:lnTo>
                  <a:lnTo>
                    <a:pt x="241960" y="573341"/>
                  </a:lnTo>
                  <a:lnTo>
                    <a:pt x="237820" y="584974"/>
                  </a:lnTo>
                  <a:lnTo>
                    <a:pt x="235204" y="597623"/>
                  </a:lnTo>
                  <a:lnTo>
                    <a:pt x="234289" y="611111"/>
                  </a:lnTo>
                  <a:lnTo>
                    <a:pt x="235089" y="623811"/>
                  </a:lnTo>
                  <a:lnTo>
                    <a:pt x="248729" y="661911"/>
                  </a:lnTo>
                  <a:lnTo>
                    <a:pt x="280009" y="684872"/>
                  </a:lnTo>
                  <a:lnTo>
                    <a:pt x="289356" y="685952"/>
                  </a:lnTo>
                  <a:lnTo>
                    <a:pt x="299262" y="684733"/>
                  </a:lnTo>
                  <a:lnTo>
                    <a:pt x="498322" y="432968"/>
                  </a:lnTo>
                  <a:lnTo>
                    <a:pt x="530669" y="388518"/>
                  </a:lnTo>
                  <a:lnTo>
                    <a:pt x="541439" y="355434"/>
                  </a:lnTo>
                  <a:lnTo>
                    <a:pt x="542226" y="342811"/>
                  </a:lnTo>
                  <a:close/>
                </a:path>
                <a:path extrusionOk="0" h="686435" w="776605">
                  <a:moveTo>
                    <a:pt x="776516" y="342811"/>
                  </a:moveTo>
                  <a:lnTo>
                    <a:pt x="764959" y="297053"/>
                  </a:lnTo>
                  <a:lnTo>
                    <a:pt x="732777" y="253149"/>
                  </a:lnTo>
                  <a:lnTo>
                    <a:pt x="561746" y="20840"/>
                  </a:lnTo>
                  <a:lnTo>
                    <a:pt x="523646" y="0"/>
                  </a:lnTo>
                  <a:lnTo>
                    <a:pt x="513359" y="1320"/>
                  </a:lnTo>
                  <a:lnTo>
                    <a:pt x="482574" y="25107"/>
                  </a:lnTo>
                  <a:lnTo>
                    <a:pt x="468579" y="74841"/>
                  </a:lnTo>
                  <a:lnTo>
                    <a:pt x="469366" y="87426"/>
                  </a:lnTo>
                  <a:lnTo>
                    <a:pt x="483019" y="125641"/>
                  </a:lnTo>
                  <a:lnTo>
                    <a:pt x="490054" y="134035"/>
                  </a:lnTo>
                  <a:lnTo>
                    <a:pt x="643686" y="342811"/>
                  </a:lnTo>
                  <a:lnTo>
                    <a:pt x="488162" y="554177"/>
                  </a:lnTo>
                  <a:lnTo>
                    <a:pt x="487400" y="554875"/>
                  </a:lnTo>
                  <a:lnTo>
                    <a:pt x="482574" y="561378"/>
                  </a:lnTo>
                  <a:lnTo>
                    <a:pt x="476250" y="573341"/>
                  </a:lnTo>
                  <a:lnTo>
                    <a:pt x="472109" y="584974"/>
                  </a:lnTo>
                  <a:lnTo>
                    <a:pt x="469493" y="597623"/>
                  </a:lnTo>
                  <a:lnTo>
                    <a:pt x="468579" y="611111"/>
                  </a:lnTo>
                  <a:lnTo>
                    <a:pt x="469379" y="623811"/>
                  </a:lnTo>
                  <a:lnTo>
                    <a:pt x="483019" y="661911"/>
                  </a:lnTo>
                  <a:lnTo>
                    <a:pt x="514299" y="684872"/>
                  </a:lnTo>
                  <a:lnTo>
                    <a:pt x="523646" y="685952"/>
                  </a:lnTo>
                  <a:lnTo>
                    <a:pt x="533565" y="684733"/>
                  </a:lnTo>
                  <a:lnTo>
                    <a:pt x="732624" y="432968"/>
                  </a:lnTo>
                  <a:lnTo>
                    <a:pt x="764959" y="388518"/>
                  </a:lnTo>
                  <a:lnTo>
                    <a:pt x="775728" y="355434"/>
                  </a:lnTo>
                  <a:lnTo>
                    <a:pt x="776516" y="342811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" name="Google Shape;182;p9"/>
          <p:cNvSpPr txBox="1"/>
          <p:nvPr/>
        </p:nvSpPr>
        <p:spPr>
          <a:xfrm>
            <a:off x="15808070" y="6197346"/>
            <a:ext cx="19152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266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 5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15601695" y="7847012"/>
            <a:ext cx="2564130" cy="157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Deployment &amp; Launch</a:t>
            </a:r>
            <a:endParaRPr sz="33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89" name="Google Shape;189;p6"/>
            <p:cNvSpPr/>
            <p:nvPr/>
          </p:nvSpPr>
          <p:spPr>
            <a:xfrm>
              <a:off x="0" y="0"/>
              <a:ext cx="18288000" cy="7743825"/>
            </a:xfrm>
            <a:custGeom>
              <a:rect b="b" l="l" r="r" t="t"/>
              <a:pathLst>
                <a:path extrusionOk="0" h="7743825" w="18288000">
                  <a:moveTo>
                    <a:pt x="0" y="7743825"/>
                  </a:moveTo>
                  <a:lnTo>
                    <a:pt x="18288000" y="77438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7743825"/>
                  </a:lnTo>
                  <a:close/>
                </a:path>
              </a:pathLst>
            </a:custGeom>
            <a:solidFill>
              <a:srgbClr val="FDFF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0" y="7743825"/>
              <a:ext cx="18288000" cy="2543175"/>
            </a:xfrm>
            <a:custGeom>
              <a:rect b="b" l="l" r="r" t="t"/>
              <a:pathLst>
                <a:path extrusionOk="0" h="2543175" w="18288000">
                  <a:moveTo>
                    <a:pt x="18288000" y="0"/>
                  </a:moveTo>
                  <a:lnTo>
                    <a:pt x="0" y="0"/>
                  </a:lnTo>
                  <a:lnTo>
                    <a:pt x="0" y="2543175"/>
                  </a:lnTo>
                  <a:lnTo>
                    <a:pt x="18288000" y="254317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1" name="Google Shape;19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1950" y="6619875"/>
              <a:ext cx="4600575" cy="223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784" y="433577"/>
              <a:ext cx="5866231" cy="9404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47001" y="597788"/>
              <a:ext cx="6957695" cy="724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47001" y="1551305"/>
              <a:ext cx="2396362" cy="724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6"/>
          <p:cNvSpPr txBox="1"/>
          <p:nvPr>
            <p:ph type="title"/>
          </p:nvPr>
        </p:nvSpPr>
        <p:spPr>
          <a:xfrm>
            <a:off x="7323201" y="2349563"/>
            <a:ext cx="4137025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8451D"/>
                </a:solidFill>
                <a:latin typeface="Calibri"/>
                <a:ea typeface="Calibri"/>
                <a:cs typeface="Calibri"/>
                <a:sym typeface="Calibri"/>
              </a:rPr>
              <a:t>Primary Users (Phase 1):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323201" y="2845117"/>
            <a:ext cx="7027545" cy="4288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-292735" lvl="0" marL="298450" marR="5080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•"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Nursery Owners </a:t>
            </a:r>
            <a:r>
              <a:rPr lang="en-US" sz="2750">
                <a:latin typeface="Calibri"/>
                <a:ea typeface="Calibri"/>
                <a:cs typeface="Calibri"/>
                <a:sym typeface="Calibri"/>
              </a:rPr>
              <a:t>– Need fast disease detection to prevent inventory loss.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292735" lvl="0" marL="298450" marR="243204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•"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Urban Gardeners </a:t>
            </a:r>
            <a:r>
              <a:rPr lang="en-US" sz="2750">
                <a:latin typeface="Calibri"/>
                <a:ea typeface="Calibri"/>
                <a:cs typeface="Calibri"/>
                <a:sym typeface="Calibri"/>
              </a:rPr>
              <a:t>– Want to keep their home plants healthy.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-292735" lvl="0" marL="298450" marR="215265" rtl="0" algn="l">
              <a:lnSpc>
                <a:spcPct val="122872"/>
              </a:lnSpc>
              <a:spcBef>
                <a:spcPts val="50"/>
              </a:spcBef>
              <a:spcAft>
                <a:spcPts val="0"/>
              </a:spcAft>
              <a:buSzPts val="2200"/>
              <a:buFont typeface="Noto Sans Symbols"/>
              <a:buChar char="•"/>
            </a:pPr>
            <a:r>
              <a:rPr b="1" lang="en-US" sz="2750">
                <a:latin typeface="Calibri"/>
                <a:ea typeface="Calibri"/>
                <a:cs typeface="Calibri"/>
                <a:sym typeface="Calibri"/>
              </a:rPr>
              <a:t>Plant Enthusiasts &amp; Hobbyists </a:t>
            </a:r>
            <a:r>
              <a:rPr lang="en-US" sz="2750">
                <a:latin typeface="Calibri"/>
                <a:ea typeface="Calibri"/>
                <a:cs typeface="Calibri"/>
                <a:sym typeface="Calibri"/>
              </a:rPr>
              <a:t>– Need expert care for rare/exotic plants.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rtl="0" algn="l">
              <a:lnSpc>
                <a:spcPct val="100000"/>
              </a:lnSpc>
              <a:spcBef>
                <a:spcPts val="271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8451D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Expansion: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04800" marR="134112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2200"/>
              <a:buFont typeface="Noto Sans Symbols"/>
              <a:buChar char="•"/>
            </a:pPr>
            <a:r>
              <a:rPr lang="en-US" sz="2750">
                <a:latin typeface="Trebuchet MS"/>
                <a:ea typeface="Trebuchet MS"/>
                <a:cs typeface="Trebuchet MS"/>
                <a:sym typeface="Trebuchet MS"/>
              </a:rPr>
              <a:t>Large-scale </a:t>
            </a:r>
            <a:r>
              <a:rPr b="1" lang="en-US" sz="2750">
                <a:latin typeface="Trebuchet MS"/>
                <a:ea typeface="Trebuchet MS"/>
                <a:cs typeface="Trebuchet MS"/>
                <a:sym typeface="Trebuchet MS"/>
              </a:rPr>
              <a:t>farmers </a:t>
            </a:r>
            <a:r>
              <a:rPr lang="en-US" sz="2750">
                <a:latin typeface="Trebuchet MS"/>
                <a:ea typeface="Trebuchet MS"/>
                <a:cs typeface="Trebuchet MS"/>
                <a:sym typeface="Trebuchet MS"/>
              </a:rPr>
              <a:t>C </a:t>
            </a:r>
            <a:r>
              <a:rPr b="1" lang="en-US" sz="2750">
                <a:latin typeface="Trebuchet MS"/>
                <a:ea typeface="Trebuchet MS"/>
                <a:cs typeface="Trebuchet MS"/>
                <a:sym typeface="Trebuchet MS"/>
              </a:rPr>
              <a:t>agricultural 	organizations</a:t>
            </a:r>
            <a:r>
              <a:rPr lang="en-US" sz="27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75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02" name="Google Shape;202;p10"/>
            <p:cNvSpPr/>
            <p:nvPr/>
          </p:nvSpPr>
          <p:spPr>
            <a:xfrm>
              <a:off x="0" y="0"/>
              <a:ext cx="18288000" cy="6886575"/>
            </a:xfrm>
            <a:custGeom>
              <a:rect b="b" l="l" r="r" t="t"/>
              <a:pathLst>
                <a:path extrusionOk="0" h="6886575" w="18288000">
                  <a:moveTo>
                    <a:pt x="0" y="6886575"/>
                  </a:moveTo>
                  <a:lnTo>
                    <a:pt x="18288000" y="688657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6886575"/>
                  </a:lnTo>
                  <a:close/>
                </a:path>
              </a:pathLst>
            </a:custGeom>
            <a:solidFill>
              <a:srgbClr val="FDFF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0" y="6886575"/>
              <a:ext cx="18288000" cy="3400425"/>
            </a:xfrm>
            <a:custGeom>
              <a:rect b="b" l="l" r="r" t="t"/>
              <a:pathLst>
                <a:path extrusionOk="0" h="3400425" w="18288000">
                  <a:moveTo>
                    <a:pt x="18288000" y="0"/>
                  </a:moveTo>
                  <a:lnTo>
                    <a:pt x="0" y="0"/>
                  </a:lnTo>
                  <a:lnTo>
                    <a:pt x="0" y="3400425"/>
                  </a:lnTo>
                  <a:lnTo>
                    <a:pt x="18288000" y="34004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6300" y="5934075"/>
              <a:ext cx="8915400" cy="434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2550" y="5505450"/>
              <a:ext cx="7962900" cy="360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88970" y="686180"/>
              <a:ext cx="13020040" cy="2469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10"/>
            <p:cNvSpPr/>
            <p:nvPr/>
          </p:nvSpPr>
          <p:spPr>
            <a:xfrm>
              <a:off x="1038821" y="5523712"/>
              <a:ext cx="16210915" cy="373380"/>
            </a:xfrm>
            <a:custGeom>
              <a:rect b="b" l="l" r="r" t="t"/>
              <a:pathLst>
                <a:path extrusionOk="0" h="373379" w="16210915">
                  <a:moveTo>
                    <a:pt x="372745" y="183019"/>
                  </a:moveTo>
                  <a:lnTo>
                    <a:pt x="365633" y="133972"/>
                  </a:lnTo>
                  <a:lnTo>
                    <a:pt x="346430" y="90017"/>
                  </a:lnTo>
                  <a:lnTo>
                    <a:pt x="316941" y="52895"/>
                  </a:lnTo>
                  <a:lnTo>
                    <a:pt x="278955" y="24358"/>
                  </a:lnTo>
                  <a:lnTo>
                    <a:pt x="234264" y="6146"/>
                  </a:lnTo>
                  <a:lnTo>
                    <a:pt x="184645" y="0"/>
                  </a:lnTo>
                  <a:lnTo>
                    <a:pt x="135166" y="7048"/>
                  </a:lnTo>
                  <a:lnTo>
                    <a:pt x="90817" y="26073"/>
                  </a:lnTo>
                  <a:lnTo>
                    <a:pt x="53365" y="55308"/>
                  </a:lnTo>
                  <a:lnTo>
                    <a:pt x="24574" y="92964"/>
                  </a:lnTo>
                  <a:lnTo>
                    <a:pt x="6197" y="137261"/>
                  </a:lnTo>
                  <a:lnTo>
                    <a:pt x="0" y="186436"/>
                  </a:lnTo>
                  <a:lnTo>
                    <a:pt x="6858" y="235343"/>
                  </a:lnTo>
                  <a:lnTo>
                    <a:pt x="25781" y="279171"/>
                  </a:lnTo>
                  <a:lnTo>
                    <a:pt x="54965" y="316242"/>
                  </a:lnTo>
                  <a:lnTo>
                    <a:pt x="92646" y="344817"/>
                  </a:lnTo>
                  <a:lnTo>
                    <a:pt x="137045" y="363131"/>
                  </a:lnTo>
                  <a:lnTo>
                    <a:pt x="186385" y="369468"/>
                  </a:lnTo>
                  <a:lnTo>
                    <a:pt x="237578" y="362407"/>
                  </a:lnTo>
                  <a:lnTo>
                    <a:pt x="281927" y="343369"/>
                  </a:lnTo>
                  <a:lnTo>
                    <a:pt x="319379" y="314147"/>
                  </a:lnTo>
                  <a:lnTo>
                    <a:pt x="348170" y="276491"/>
                  </a:lnTo>
                  <a:lnTo>
                    <a:pt x="366547" y="232181"/>
                  </a:lnTo>
                  <a:lnTo>
                    <a:pt x="372745" y="183019"/>
                  </a:lnTo>
                  <a:close/>
                </a:path>
                <a:path extrusionOk="0" h="373379" w="16210915">
                  <a:moveTo>
                    <a:pt x="957719" y="186436"/>
                  </a:moveTo>
                  <a:lnTo>
                    <a:pt x="950861" y="137591"/>
                  </a:lnTo>
                  <a:lnTo>
                    <a:pt x="931951" y="93751"/>
                  </a:lnTo>
                  <a:lnTo>
                    <a:pt x="902766" y="56692"/>
                  </a:lnTo>
                  <a:lnTo>
                    <a:pt x="865085" y="28117"/>
                  </a:lnTo>
                  <a:lnTo>
                    <a:pt x="820686" y="9804"/>
                  </a:lnTo>
                  <a:lnTo>
                    <a:pt x="771410" y="3479"/>
                  </a:lnTo>
                  <a:lnTo>
                    <a:pt x="769556" y="3479"/>
                  </a:lnTo>
                  <a:lnTo>
                    <a:pt x="720077" y="10553"/>
                  </a:lnTo>
                  <a:lnTo>
                    <a:pt x="675728" y="29603"/>
                  </a:lnTo>
                  <a:lnTo>
                    <a:pt x="638289" y="58851"/>
                  </a:lnTo>
                  <a:lnTo>
                    <a:pt x="609511" y="96507"/>
                  </a:lnTo>
                  <a:lnTo>
                    <a:pt x="591146" y="140817"/>
                  </a:lnTo>
                  <a:lnTo>
                    <a:pt x="584974" y="189992"/>
                  </a:lnTo>
                  <a:lnTo>
                    <a:pt x="592112" y="239039"/>
                  </a:lnTo>
                  <a:lnTo>
                    <a:pt x="611327" y="282981"/>
                  </a:lnTo>
                  <a:lnTo>
                    <a:pt x="640829" y="320090"/>
                  </a:lnTo>
                  <a:lnTo>
                    <a:pt x="678840" y="348615"/>
                  </a:lnTo>
                  <a:lnTo>
                    <a:pt x="723544" y="366814"/>
                  </a:lnTo>
                  <a:lnTo>
                    <a:pt x="773150" y="372935"/>
                  </a:lnTo>
                  <a:lnTo>
                    <a:pt x="822629" y="365874"/>
                  </a:lnTo>
                  <a:lnTo>
                    <a:pt x="866965" y="346824"/>
                  </a:lnTo>
                  <a:lnTo>
                    <a:pt x="904405" y="317576"/>
                  </a:lnTo>
                  <a:lnTo>
                    <a:pt x="933183" y="279908"/>
                  </a:lnTo>
                  <a:lnTo>
                    <a:pt x="951547" y="235597"/>
                  </a:lnTo>
                  <a:lnTo>
                    <a:pt x="957719" y="186436"/>
                  </a:lnTo>
                  <a:close/>
                </a:path>
                <a:path extrusionOk="0" h="373379" w="16210915">
                  <a:moveTo>
                    <a:pt x="1543329" y="186436"/>
                  </a:moveTo>
                  <a:lnTo>
                    <a:pt x="1536458" y="137591"/>
                  </a:lnTo>
                  <a:lnTo>
                    <a:pt x="1517535" y="93751"/>
                  </a:lnTo>
                  <a:lnTo>
                    <a:pt x="1488338" y="56692"/>
                  </a:lnTo>
                  <a:lnTo>
                    <a:pt x="1450644" y="28117"/>
                  </a:lnTo>
                  <a:lnTo>
                    <a:pt x="1406232" y="9804"/>
                  </a:lnTo>
                  <a:lnTo>
                    <a:pt x="1356956" y="3479"/>
                  </a:lnTo>
                  <a:lnTo>
                    <a:pt x="1355077" y="3479"/>
                  </a:lnTo>
                  <a:lnTo>
                    <a:pt x="1305598" y="10553"/>
                  </a:lnTo>
                  <a:lnTo>
                    <a:pt x="1261262" y="29603"/>
                  </a:lnTo>
                  <a:lnTo>
                    <a:pt x="1223835" y="58851"/>
                  </a:lnTo>
                  <a:lnTo>
                    <a:pt x="1195057" y="96507"/>
                  </a:lnTo>
                  <a:lnTo>
                    <a:pt x="1176705" y="140817"/>
                  </a:lnTo>
                  <a:lnTo>
                    <a:pt x="1170533" y="189992"/>
                  </a:lnTo>
                  <a:lnTo>
                    <a:pt x="1177671" y="239039"/>
                  </a:lnTo>
                  <a:lnTo>
                    <a:pt x="1196886" y="282981"/>
                  </a:lnTo>
                  <a:lnTo>
                    <a:pt x="1226388" y="320090"/>
                  </a:lnTo>
                  <a:lnTo>
                    <a:pt x="1264386" y="348615"/>
                  </a:lnTo>
                  <a:lnTo>
                    <a:pt x="1309077" y="366814"/>
                  </a:lnTo>
                  <a:lnTo>
                    <a:pt x="1358684" y="372935"/>
                  </a:lnTo>
                  <a:lnTo>
                    <a:pt x="1408163" y="365874"/>
                  </a:lnTo>
                  <a:lnTo>
                    <a:pt x="1452511" y="346824"/>
                  </a:lnTo>
                  <a:lnTo>
                    <a:pt x="1489951" y="317576"/>
                  </a:lnTo>
                  <a:lnTo>
                    <a:pt x="1518742" y="279908"/>
                  </a:lnTo>
                  <a:lnTo>
                    <a:pt x="1537119" y="235597"/>
                  </a:lnTo>
                  <a:lnTo>
                    <a:pt x="1543329" y="186436"/>
                  </a:lnTo>
                  <a:close/>
                </a:path>
                <a:path extrusionOk="0" h="373379" w="16210915">
                  <a:moveTo>
                    <a:pt x="2128609" y="186436"/>
                  </a:moveTo>
                  <a:lnTo>
                    <a:pt x="2121738" y="137591"/>
                  </a:lnTo>
                  <a:lnTo>
                    <a:pt x="2102840" y="93776"/>
                  </a:lnTo>
                  <a:lnTo>
                    <a:pt x="2073656" y="56705"/>
                  </a:lnTo>
                  <a:lnTo>
                    <a:pt x="2035987" y="28143"/>
                  </a:lnTo>
                  <a:lnTo>
                    <a:pt x="1991601" y="9817"/>
                  </a:lnTo>
                  <a:lnTo>
                    <a:pt x="1942261" y="3479"/>
                  </a:lnTo>
                  <a:lnTo>
                    <a:pt x="1890979" y="10553"/>
                  </a:lnTo>
                  <a:lnTo>
                    <a:pt x="1846643" y="29603"/>
                  </a:lnTo>
                  <a:lnTo>
                    <a:pt x="1809203" y="58851"/>
                  </a:lnTo>
                  <a:lnTo>
                    <a:pt x="1780438" y="96507"/>
                  </a:lnTo>
                  <a:lnTo>
                    <a:pt x="1762086" y="140817"/>
                  </a:lnTo>
                  <a:lnTo>
                    <a:pt x="1755914" y="189992"/>
                  </a:lnTo>
                  <a:lnTo>
                    <a:pt x="1763014" y="239039"/>
                  </a:lnTo>
                  <a:lnTo>
                    <a:pt x="1782216" y="282981"/>
                  </a:lnTo>
                  <a:lnTo>
                    <a:pt x="1811731" y="320090"/>
                  </a:lnTo>
                  <a:lnTo>
                    <a:pt x="1849729" y="348615"/>
                  </a:lnTo>
                  <a:lnTo>
                    <a:pt x="1894446" y="366814"/>
                  </a:lnTo>
                  <a:lnTo>
                    <a:pt x="1944065" y="372935"/>
                  </a:lnTo>
                  <a:lnTo>
                    <a:pt x="1993544" y="365874"/>
                  </a:lnTo>
                  <a:lnTo>
                    <a:pt x="2037880" y="346824"/>
                  </a:lnTo>
                  <a:lnTo>
                    <a:pt x="2075307" y="317576"/>
                  </a:lnTo>
                  <a:lnTo>
                    <a:pt x="2104085" y="279908"/>
                  </a:lnTo>
                  <a:lnTo>
                    <a:pt x="2122436" y="235597"/>
                  </a:lnTo>
                  <a:lnTo>
                    <a:pt x="2128609" y="186436"/>
                  </a:lnTo>
                  <a:close/>
                </a:path>
                <a:path extrusionOk="0" h="373379" w="16210915">
                  <a:moveTo>
                    <a:pt x="2713888" y="186436"/>
                  </a:moveTo>
                  <a:lnTo>
                    <a:pt x="2707017" y="137591"/>
                  </a:lnTo>
                  <a:lnTo>
                    <a:pt x="2688107" y="93751"/>
                  </a:lnTo>
                  <a:lnTo>
                    <a:pt x="2658935" y="56692"/>
                  </a:lnTo>
                  <a:lnTo>
                    <a:pt x="2621267" y="28117"/>
                  </a:lnTo>
                  <a:lnTo>
                    <a:pt x="2576868" y="9804"/>
                  </a:lnTo>
                  <a:lnTo>
                    <a:pt x="2527617" y="3479"/>
                  </a:lnTo>
                  <a:lnTo>
                    <a:pt x="2525738" y="3479"/>
                  </a:lnTo>
                  <a:lnTo>
                    <a:pt x="2476258" y="10553"/>
                  </a:lnTo>
                  <a:lnTo>
                    <a:pt x="2431910" y="29603"/>
                  </a:lnTo>
                  <a:lnTo>
                    <a:pt x="2394470" y="58851"/>
                  </a:lnTo>
                  <a:lnTo>
                    <a:pt x="2365679" y="96507"/>
                  </a:lnTo>
                  <a:lnTo>
                    <a:pt x="2347303" y="140817"/>
                  </a:lnTo>
                  <a:lnTo>
                    <a:pt x="2341092" y="189992"/>
                  </a:lnTo>
                  <a:lnTo>
                    <a:pt x="2348230" y="239039"/>
                  </a:lnTo>
                  <a:lnTo>
                    <a:pt x="2367470" y="282981"/>
                  </a:lnTo>
                  <a:lnTo>
                    <a:pt x="2396985" y="320090"/>
                  </a:lnTo>
                  <a:lnTo>
                    <a:pt x="2435009" y="348615"/>
                  </a:lnTo>
                  <a:lnTo>
                    <a:pt x="2479725" y="366814"/>
                  </a:lnTo>
                  <a:lnTo>
                    <a:pt x="2529344" y="372935"/>
                  </a:lnTo>
                  <a:lnTo>
                    <a:pt x="2578824" y="365874"/>
                  </a:lnTo>
                  <a:lnTo>
                    <a:pt x="2623159" y="346824"/>
                  </a:lnTo>
                  <a:lnTo>
                    <a:pt x="2660586" y="317576"/>
                  </a:lnTo>
                  <a:lnTo>
                    <a:pt x="2689364" y="279908"/>
                  </a:lnTo>
                  <a:lnTo>
                    <a:pt x="2707716" y="235597"/>
                  </a:lnTo>
                  <a:lnTo>
                    <a:pt x="2713888" y="186436"/>
                  </a:lnTo>
                  <a:close/>
                </a:path>
                <a:path extrusionOk="0" h="373379" w="16210915">
                  <a:moveTo>
                    <a:pt x="13869670" y="183019"/>
                  </a:moveTo>
                  <a:lnTo>
                    <a:pt x="13862558" y="133972"/>
                  </a:lnTo>
                  <a:lnTo>
                    <a:pt x="13843356" y="90017"/>
                  </a:lnTo>
                  <a:lnTo>
                    <a:pt x="13813866" y="52895"/>
                  </a:lnTo>
                  <a:lnTo>
                    <a:pt x="13775881" y="24358"/>
                  </a:lnTo>
                  <a:lnTo>
                    <a:pt x="13731177" y="6146"/>
                  </a:lnTo>
                  <a:lnTo>
                    <a:pt x="13681570" y="0"/>
                  </a:lnTo>
                  <a:lnTo>
                    <a:pt x="13632091" y="7048"/>
                  </a:lnTo>
                  <a:lnTo>
                    <a:pt x="13587743" y="26073"/>
                  </a:lnTo>
                  <a:lnTo>
                    <a:pt x="13550291" y="55308"/>
                  </a:lnTo>
                  <a:lnTo>
                    <a:pt x="13521500" y="92964"/>
                  </a:lnTo>
                  <a:lnTo>
                    <a:pt x="13503123" y="137261"/>
                  </a:lnTo>
                  <a:lnTo>
                    <a:pt x="13496925" y="186436"/>
                  </a:lnTo>
                  <a:lnTo>
                    <a:pt x="13503783" y="235343"/>
                  </a:lnTo>
                  <a:lnTo>
                    <a:pt x="13522706" y="279171"/>
                  </a:lnTo>
                  <a:lnTo>
                    <a:pt x="13551891" y="316242"/>
                  </a:lnTo>
                  <a:lnTo>
                    <a:pt x="13589572" y="344817"/>
                  </a:lnTo>
                  <a:lnTo>
                    <a:pt x="13633971" y="363131"/>
                  </a:lnTo>
                  <a:lnTo>
                    <a:pt x="13683310" y="369468"/>
                  </a:lnTo>
                  <a:lnTo>
                    <a:pt x="13734504" y="362407"/>
                  </a:lnTo>
                  <a:lnTo>
                    <a:pt x="13778852" y="343369"/>
                  </a:lnTo>
                  <a:lnTo>
                    <a:pt x="13816305" y="314147"/>
                  </a:lnTo>
                  <a:lnTo>
                    <a:pt x="13845096" y="276491"/>
                  </a:lnTo>
                  <a:lnTo>
                    <a:pt x="13863473" y="232181"/>
                  </a:lnTo>
                  <a:lnTo>
                    <a:pt x="13869670" y="183019"/>
                  </a:lnTo>
                  <a:close/>
                </a:path>
                <a:path extrusionOk="0" h="373379" w="16210915">
                  <a:moveTo>
                    <a:pt x="14454645" y="186436"/>
                  </a:moveTo>
                  <a:lnTo>
                    <a:pt x="14447787" y="137591"/>
                  </a:lnTo>
                  <a:lnTo>
                    <a:pt x="14428864" y="93751"/>
                  </a:lnTo>
                  <a:lnTo>
                    <a:pt x="14399679" y="56692"/>
                  </a:lnTo>
                  <a:lnTo>
                    <a:pt x="14362011" y="28117"/>
                  </a:lnTo>
                  <a:lnTo>
                    <a:pt x="14317599" y="9804"/>
                  </a:lnTo>
                  <a:lnTo>
                    <a:pt x="14268336" y="3479"/>
                  </a:lnTo>
                  <a:lnTo>
                    <a:pt x="14266482" y="3479"/>
                  </a:lnTo>
                  <a:lnTo>
                    <a:pt x="14216990" y="10553"/>
                  </a:lnTo>
                  <a:lnTo>
                    <a:pt x="14172654" y="29603"/>
                  </a:lnTo>
                  <a:lnTo>
                    <a:pt x="14135214" y="58851"/>
                  </a:lnTo>
                  <a:lnTo>
                    <a:pt x="14106436" y="96507"/>
                  </a:lnTo>
                  <a:lnTo>
                    <a:pt x="14088072" y="140817"/>
                  </a:lnTo>
                  <a:lnTo>
                    <a:pt x="14081900" y="189992"/>
                  </a:lnTo>
                  <a:lnTo>
                    <a:pt x="14089037" y="239039"/>
                  </a:lnTo>
                  <a:lnTo>
                    <a:pt x="14108252" y="282981"/>
                  </a:lnTo>
                  <a:lnTo>
                    <a:pt x="14137754" y="320090"/>
                  </a:lnTo>
                  <a:lnTo>
                    <a:pt x="14175766" y="348615"/>
                  </a:lnTo>
                  <a:lnTo>
                    <a:pt x="14220470" y="366814"/>
                  </a:lnTo>
                  <a:lnTo>
                    <a:pt x="14270076" y="372935"/>
                  </a:lnTo>
                  <a:lnTo>
                    <a:pt x="14319555" y="365874"/>
                  </a:lnTo>
                  <a:lnTo>
                    <a:pt x="14363891" y="346824"/>
                  </a:lnTo>
                  <a:lnTo>
                    <a:pt x="14401330" y="317576"/>
                  </a:lnTo>
                  <a:lnTo>
                    <a:pt x="14430108" y="279908"/>
                  </a:lnTo>
                  <a:lnTo>
                    <a:pt x="14448473" y="235597"/>
                  </a:lnTo>
                  <a:lnTo>
                    <a:pt x="14454645" y="186436"/>
                  </a:lnTo>
                  <a:close/>
                </a:path>
                <a:path extrusionOk="0" h="373379" w="16210915">
                  <a:moveTo>
                    <a:pt x="15040255" y="186436"/>
                  </a:moveTo>
                  <a:lnTo>
                    <a:pt x="15033384" y="137591"/>
                  </a:lnTo>
                  <a:lnTo>
                    <a:pt x="15014461" y="93751"/>
                  </a:lnTo>
                  <a:lnTo>
                    <a:pt x="14985264" y="56692"/>
                  </a:lnTo>
                  <a:lnTo>
                    <a:pt x="14947557" y="28117"/>
                  </a:lnTo>
                  <a:lnTo>
                    <a:pt x="14903158" y="9804"/>
                  </a:lnTo>
                  <a:lnTo>
                    <a:pt x="14853882" y="3479"/>
                  </a:lnTo>
                  <a:lnTo>
                    <a:pt x="14852003" y="3479"/>
                  </a:lnTo>
                  <a:lnTo>
                    <a:pt x="14802523" y="10553"/>
                  </a:lnTo>
                  <a:lnTo>
                    <a:pt x="14758188" y="29603"/>
                  </a:lnTo>
                  <a:lnTo>
                    <a:pt x="14720761" y="58851"/>
                  </a:lnTo>
                  <a:lnTo>
                    <a:pt x="14691982" y="96507"/>
                  </a:lnTo>
                  <a:lnTo>
                    <a:pt x="14673631" y="140817"/>
                  </a:lnTo>
                  <a:lnTo>
                    <a:pt x="14667459" y="189992"/>
                  </a:lnTo>
                  <a:lnTo>
                    <a:pt x="14674596" y="239039"/>
                  </a:lnTo>
                  <a:lnTo>
                    <a:pt x="14693811" y="282981"/>
                  </a:lnTo>
                  <a:lnTo>
                    <a:pt x="14723313" y="320090"/>
                  </a:lnTo>
                  <a:lnTo>
                    <a:pt x="14761312" y="348615"/>
                  </a:lnTo>
                  <a:lnTo>
                    <a:pt x="14806003" y="366814"/>
                  </a:lnTo>
                  <a:lnTo>
                    <a:pt x="14855609" y="372935"/>
                  </a:lnTo>
                  <a:lnTo>
                    <a:pt x="14905089" y="365874"/>
                  </a:lnTo>
                  <a:lnTo>
                    <a:pt x="14949437" y="346824"/>
                  </a:lnTo>
                  <a:lnTo>
                    <a:pt x="14986877" y="317576"/>
                  </a:lnTo>
                  <a:lnTo>
                    <a:pt x="15015667" y="279908"/>
                  </a:lnTo>
                  <a:lnTo>
                    <a:pt x="15034044" y="235597"/>
                  </a:lnTo>
                  <a:lnTo>
                    <a:pt x="15040255" y="186436"/>
                  </a:lnTo>
                  <a:close/>
                </a:path>
                <a:path extrusionOk="0" h="373379" w="16210915">
                  <a:moveTo>
                    <a:pt x="15625534" y="186436"/>
                  </a:moveTo>
                  <a:lnTo>
                    <a:pt x="15618663" y="137591"/>
                  </a:lnTo>
                  <a:lnTo>
                    <a:pt x="15599766" y="93776"/>
                  </a:lnTo>
                  <a:lnTo>
                    <a:pt x="15570581" y="56705"/>
                  </a:lnTo>
                  <a:lnTo>
                    <a:pt x="15532913" y="28143"/>
                  </a:lnTo>
                  <a:lnTo>
                    <a:pt x="15488527" y="9817"/>
                  </a:lnTo>
                  <a:lnTo>
                    <a:pt x="15439187" y="3479"/>
                  </a:lnTo>
                  <a:lnTo>
                    <a:pt x="15387904" y="10553"/>
                  </a:lnTo>
                  <a:lnTo>
                    <a:pt x="15343569" y="29603"/>
                  </a:lnTo>
                  <a:lnTo>
                    <a:pt x="15306129" y="58851"/>
                  </a:lnTo>
                  <a:lnTo>
                    <a:pt x="15277364" y="96507"/>
                  </a:lnTo>
                  <a:lnTo>
                    <a:pt x="15259012" y="140817"/>
                  </a:lnTo>
                  <a:lnTo>
                    <a:pt x="15252840" y="189992"/>
                  </a:lnTo>
                  <a:lnTo>
                    <a:pt x="15259939" y="239039"/>
                  </a:lnTo>
                  <a:lnTo>
                    <a:pt x="15279142" y="282981"/>
                  </a:lnTo>
                  <a:lnTo>
                    <a:pt x="15308656" y="320090"/>
                  </a:lnTo>
                  <a:lnTo>
                    <a:pt x="15346655" y="348615"/>
                  </a:lnTo>
                  <a:lnTo>
                    <a:pt x="15391372" y="366814"/>
                  </a:lnTo>
                  <a:lnTo>
                    <a:pt x="15440990" y="372935"/>
                  </a:lnTo>
                  <a:lnTo>
                    <a:pt x="15490470" y="365874"/>
                  </a:lnTo>
                  <a:lnTo>
                    <a:pt x="15534805" y="346824"/>
                  </a:lnTo>
                  <a:lnTo>
                    <a:pt x="15572232" y="317576"/>
                  </a:lnTo>
                  <a:lnTo>
                    <a:pt x="15601010" y="279908"/>
                  </a:lnTo>
                  <a:lnTo>
                    <a:pt x="15619362" y="235597"/>
                  </a:lnTo>
                  <a:lnTo>
                    <a:pt x="15625534" y="186436"/>
                  </a:lnTo>
                  <a:close/>
                </a:path>
                <a:path extrusionOk="0" h="373379" w="16210915">
                  <a:moveTo>
                    <a:pt x="16210814" y="186436"/>
                  </a:moveTo>
                  <a:lnTo>
                    <a:pt x="16203943" y="137591"/>
                  </a:lnTo>
                  <a:lnTo>
                    <a:pt x="16185033" y="93751"/>
                  </a:lnTo>
                  <a:lnTo>
                    <a:pt x="16155861" y="56692"/>
                  </a:lnTo>
                  <a:lnTo>
                    <a:pt x="16118193" y="28117"/>
                  </a:lnTo>
                  <a:lnTo>
                    <a:pt x="16073793" y="9804"/>
                  </a:lnTo>
                  <a:lnTo>
                    <a:pt x="16024543" y="3479"/>
                  </a:lnTo>
                  <a:lnTo>
                    <a:pt x="16022663" y="3479"/>
                  </a:lnTo>
                  <a:lnTo>
                    <a:pt x="15973171" y="10553"/>
                  </a:lnTo>
                  <a:lnTo>
                    <a:pt x="15928836" y="29603"/>
                  </a:lnTo>
                  <a:lnTo>
                    <a:pt x="15891396" y="58851"/>
                  </a:lnTo>
                  <a:lnTo>
                    <a:pt x="15862605" y="96507"/>
                  </a:lnTo>
                  <a:lnTo>
                    <a:pt x="15844228" y="140817"/>
                  </a:lnTo>
                  <a:lnTo>
                    <a:pt x="15838018" y="189992"/>
                  </a:lnTo>
                  <a:lnTo>
                    <a:pt x="15845155" y="239039"/>
                  </a:lnTo>
                  <a:lnTo>
                    <a:pt x="15864396" y="282981"/>
                  </a:lnTo>
                  <a:lnTo>
                    <a:pt x="15893911" y="320090"/>
                  </a:lnTo>
                  <a:lnTo>
                    <a:pt x="15931934" y="348615"/>
                  </a:lnTo>
                  <a:lnTo>
                    <a:pt x="15976651" y="366814"/>
                  </a:lnTo>
                  <a:lnTo>
                    <a:pt x="16026270" y="372935"/>
                  </a:lnTo>
                  <a:lnTo>
                    <a:pt x="16075749" y="365874"/>
                  </a:lnTo>
                  <a:lnTo>
                    <a:pt x="16120085" y="346824"/>
                  </a:lnTo>
                  <a:lnTo>
                    <a:pt x="16157512" y="317576"/>
                  </a:lnTo>
                  <a:lnTo>
                    <a:pt x="16186290" y="279908"/>
                  </a:lnTo>
                  <a:lnTo>
                    <a:pt x="16204641" y="235597"/>
                  </a:lnTo>
                  <a:lnTo>
                    <a:pt x="16210814" y="186436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DFF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2" name="Google Shape;52;p2"/>
          <p:cNvGrpSpPr/>
          <p:nvPr/>
        </p:nvGrpSpPr>
        <p:grpSpPr>
          <a:xfrm>
            <a:off x="0" y="0"/>
            <a:ext cx="17830800" cy="10286997"/>
            <a:chOff x="0" y="0"/>
            <a:chExt cx="17830800" cy="10286997"/>
          </a:xfrm>
        </p:grpSpPr>
        <p:pic>
          <p:nvPicPr>
            <p:cNvPr id="53" name="Google Shape;5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962900" cy="10286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2"/>
            <p:cNvSpPr/>
            <p:nvPr/>
          </p:nvSpPr>
          <p:spPr>
            <a:xfrm>
              <a:off x="5724525" y="6181725"/>
              <a:ext cx="12106275" cy="3086100"/>
            </a:xfrm>
            <a:custGeom>
              <a:rect b="b" l="l" r="r" t="t"/>
              <a:pathLst>
                <a:path extrusionOk="0" h="3086100" w="12106275">
                  <a:moveTo>
                    <a:pt x="12106275" y="0"/>
                  </a:moveTo>
                  <a:lnTo>
                    <a:pt x="0" y="0"/>
                  </a:lnTo>
                  <a:lnTo>
                    <a:pt x="0" y="3086100"/>
                  </a:lnTo>
                  <a:lnTo>
                    <a:pt x="12106275" y="3086100"/>
                  </a:lnTo>
                  <a:lnTo>
                    <a:pt x="12106275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" name="Google Shape;5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5275" y="1638300"/>
              <a:ext cx="10048875" cy="8648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925" y="2924175"/>
              <a:ext cx="6505575" cy="6515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2"/>
          <p:cNvSpPr txBox="1"/>
          <p:nvPr>
            <p:ph type="title"/>
          </p:nvPr>
        </p:nvSpPr>
        <p:spPr>
          <a:xfrm>
            <a:off x="8295005" y="847724"/>
            <a:ext cx="7516494" cy="185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AI-Powered Plant Disease Detection System</a:t>
            </a:r>
            <a:endParaRPr/>
          </a:p>
        </p:txBody>
      </p:sp>
      <p:sp>
        <p:nvSpPr>
          <p:cNvPr id="58" name="Google Shape;58;p2"/>
          <p:cNvSpPr txBox="1"/>
          <p:nvPr/>
        </p:nvSpPr>
        <p:spPr>
          <a:xfrm>
            <a:off x="8464030" y="3590525"/>
            <a:ext cx="91566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rebuchet MS"/>
                <a:ea typeface="Trebuchet MS"/>
                <a:cs typeface="Trebuchet MS"/>
                <a:sym typeface="Trebuchet MS"/>
              </a:rPr>
              <a:t>Early Disease Identification s Treatment Suggestions for Nurseries , Urban Gardeners and Small-Scale Farmers.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9072244" y="6770687"/>
            <a:ext cx="5218430" cy="124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Helvetica Neue"/>
                <a:ea typeface="Helvetica Neue"/>
                <a:cs typeface="Helvetica Neue"/>
                <a:sym typeface="Helvetica Neue"/>
              </a:rPr>
              <a:t>Plankton</a:t>
            </a:r>
            <a:endParaRPr sz="8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8e8630afe_0_30"/>
          <p:cNvSpPr txBox="1"/>
          <p:nvPr>
            <p:ph type="title"/>
          </p:nvPr>
        </p:nvSpPr>
        <p:spPr>
          <a:xfrm>
            <a:off x="914405" y="799424"/>
            <a:ext cx="75165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38761D"/>
                </a:solidFill>
              </a:rPr>
              <a:t>Introduction</a:t>
            </a:r>
            <a:endParaRPr sz="6400">
              <a:solidFill>
                <a:srgbClr val="38761D"/>
              </a:solidFill>
            </a:endParaRPr>
          </a:p>
        </p:txBody>
      </p:sp>
      <p:sp>
        <p:nvSpPr>
          <p:cNvPr id="65" name="Google Shape;65;g3c8e8630afe_0_30"/>
          <p:cNvSpPr txBox="1"/>
          <p:nvPr>
            <p:ph idx="1" type="body"/>
          </p:nvPr>
        </p:nvSpPr>
        <p:spPr>
          <a:xfrm>
            <a:off x="914400" y="2559210"/>
            <a:ext cx="16459200" cy="439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/>
              <a:t>Agriculture is the backbone of our economy, and plant health plays a crucial role in crop productivity.</a:t>
            </a:r>
            <a:endParaRPr sz="3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/>
              <a:t>However, plant diseases significantly reduce crop yield and quality. Early detection is very important, but manual identification requires expert knowledge.</a:t>
            </a:r>
            <a:endParaRPr sz="3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/>
              <a:t>Farmers often misidentify diseases, which leads to crop loss and improper pesticide usage.</a:t>
            </a:r>
            <a:endParaRPr sz="3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/>
              <a:t>To solve this problem, we developed PlantIQ — an AI-based plant disease detection system.</a:t>
            </a:r>
            <a:endParaRPr sz="3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71" name="Google Shape;71;p3"/>
            <p:cNvSpPr/>
            <p:nvPr/>
          </p:nvSpPr>
          <p:spPr>
            <a:xfrm>
              <a:off x="0" y="0"/>
              <a:ext cx="18288000" cy="7048500"/>
            </a:xfrm>
            <a:custGeom>
              <a:rect b="b" l="l" r="r" t="t"/>
              <a:pathLst>
                <a:path extrusionOk="0" h="7048500" w="18288000">
                  <a:moveTo>
                    <a:pt x="0" y="7048500"/>
                  </a:moveTo>
                  <a:lnTo>
                    <a:pt x="18288000" y="70485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7048500"/>
                  </a:lnTo>
                  <a:close/>
                </a:path>
              </a:pathLst>
            </a:custGeom>
            <a:solidFill>
              <a:srgbClr val="FDFF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0" y="7048500"/>
              <a:ext cx="18288000" cy="3238500"/>
            </a:xfrm>
            <a:custGeom>
              <a:rect b="b" l="l" r="r" t="t"/>
              <a:pathLst>
                <a:path extrusionOk="0" h="3238500" w="18288000">
                  <a:moveTo>
                    <a:pt x="18288000" y="0"/>
                  </a:moveTo>
                  <a:lnTo>
                    <a:pt x="0" y="0"/>
                  </a:lnTo>
                  <a:lnTo>
                    <a:pt x="0" y="3238500"/>
                  </a:lnTo>
                  <a:lnTo>
                    <a:pt x="18288000" y="32385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2115800" y="0"/>
              <a:ext cx="3429000" cy="4019550"/>
            </a:xfrm>
            <a:custGeom>
              <a:rect b="b" l="l" r="r" t="t"/>
              <a:pathLst>
                <a:path extrusionOk="0" h="4019550" w="3429000">
                  <a:moveTo>
                    <a:pt x="3429000" y="0"/>
                  </a:moveTo>
                  <a:lnTo>
                    <a:pt x="0" y="0"/>
                  </a:lnTo>
                  <a:lnTo>
                    <a:pt x="0" y="4019550"/>
                  </a:lnTo>
                  <a:lnTo>
                    <a:pt x="3429000" y="401955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F5F8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4" name="Google Shape;7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58550" y="2066925"/>
              <a:ext cx="4886325" cy="486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3"/>
            <p:cNvSpPr/>
            <p:nvPr/>
          </p:nvSpPr>
          <p:spPr>
            <a:xfrm>
              <a:off x="16274419" y="8626818"/>
              <a:ext cx="789305" cy="444500"/>
            </a:xfrm>
            <a:custGeom>
              <a:rect b="b" l="l" r="r" t="t"/>
              <a:pathLst>
                <a:path extrusionOk="0" h="444500" w="789305">
                  <a:moveTo>
                    <a:pt x="563317" y="0"/>
                  </a:moveTo>
                  <a:lnTo>
                    <a:pt x="225862" y="0"/>
                  </a:lnTo>
                  <a:lnTo>
                    <a:pt x="180397" y="4520"/>
                  </a:lnTo>
                  <a:lnTo>
                    <a:pt x="138025" y="17482"/>
                  </a:lnTo>
                  <a:lnTo>
                    <a:pt x="99663" y="37985"/>
                  </a:lnTo>
                  <a:lnTo>
                    <a:pt x="66223" y="65130"/>
                  </a:lnTo>
                  <a:lnTo>
                    <a:pt x="38623" y="98018"/>
                  </a:lnTo>
                  <a:lnTo>
                    <a:pt x="17775" y="135749"/>
                  </a:lnTo>
                  <a:lnTo>
                    <a:pt x="4596" y="177423"/>
                  </a:lnTo>
                  <a:lnTo>
                    <a:pt x="0" y="222141"/>
                  </a:lnTo>
                  <a:lnTo>
                    <a:pt x="4480" y="265728"/>
                  </a:lnTo>
                  <a:lnTo>
                    <a:pt x="17776" y="308535"/>
                  </a:lnTo>
                  <a:lnTo>
                    <a:pt x="38623" y="346267"/>
                  </a:lnTo>
                  <a:lnTo>
                    <a:pt x="66224" y="379157"/>
                  </a:lnTo>
                  <a:lnTo>
                    <a:pt x="99664" y="406303"/>
                  </a:lnTo>
                  <a:lnTo>
                    <a:pt x="138027" y="426808"/>
                  </a:lnTo>
                  <a:lnTo>
                    <a:pt x="180398" y="439770"/>
                  </a:lnTo>
                  <a:lnTo>
                    <a:pt x="225863" y="444291"/>
                  </a:lnTo>
                  <a:lnTo>
                    <a:pt x="563319" y="444291"/>
                  </a:lnTo>
                  <a:lnTo>
                    <a:pt x="608785" y="439770"/>
                  </a:lnTo>
                  <a:lnTo>
                    <a:pt x="651156" y="426808"/>
                  </a:lnTo>
                  <a:lnTo>
                    <a:pt x="678133" y="412389"/>
                  </a:lnTo>
                  <a:lnTo>
                    <a:pt x="225863" y="412389"/>
                  </a:lnTo>
                  <a:lnTo>
                    <a:pt x="181548" y="407359"/>
                  </a:lnTo>
                  <a:lnTo>
                    <a:pt x="140849" y="393033"/>
                  </a:lnTo>
                  <a:lnTo>
                    <a:pt x="104933" y="370559"/>
                  </a:lnTo>
                  <a:lnTo>
                    <a:pt x="74966" y="341085"/>
                  </a:lnTo>
                  <a:lnTo>
                    <a:pt x="52117" y="305759"/>
                  </a:lnTo>
                  <a:lnTo>
                    <a:pt x="37551" y="265728"/>
                  </a:lnTo>
                  <a:lnTo>
                    <a:pt x="32437" y="222141"/>
                  </a:lnTo>
                  <a:lnTo>
                    <a:pt x="37551" y="178556"/>
                  </a:lnTo>
                  <a:lnTo>
                    <a:pt x="52116" y="138528"/>
                  </a:lnTo>
                  <a:lnTo>
                    <a:pt x="74966" y="103204"/>
                  </a:lnTo>
                  <a:lnTo>
                    <a:pt x="104932" y="73731"/>
                  </a:lnTo>
                  <a:lnTo>
                    <a:pt x="140848" y="51258"/>
                  </a:lnTo>
                  <a:lnTo>
                    <a:pt x="181547" y="36932"/>
                  </a:lnTo>
                  <a:lnTo>
                    <a:pt x="225862" y="31902"/>
                  </a:lnTo>
                  <a:lnTo>
                    <a:pt x="678136" y="31902"/>
                  </a:lnTo>
                  <a:lnTo>
                    <a:pt x="651155" y="17482"/>
                  </a:lnTo>
                  <a:lnTo>
                    <a:pt x="608783" y="4520"/>
                  </a:lnTo>
                  <a:lnTo>
                    <a:pt x="563317" y="0"/>
                  </a:lnTo>
                  <a:close/>
                </a:path>
                <a:path extrusionOk="0" h="444500" w="789305">
                  <a:moveTo>
                    <a:pt x="678136" y="31902"/>
                  </a:moveTo>
                  <a:lnTo>
                    <a:pt x="563317" y="31902"/>
                  </a:lnTo>
                  <a:lnTo>
                    <a:pt x="607599" y="36932"/>
                  </a:lnTo>
                  <a:lnTo>
                    <a:pt x="648285" y="51258"/>
                  </a:lnTo>
                  <a:lnTo>
                    <a:pt x="684203" y="73731"/>
                  </a:lnTo>
                  <a:lnTo>
                    <a:pt x="714179" y="103204"/>
                  </a:lnTo>
                  <a:lnTo>
                    <a:pt x="737043" y="138528"/>
                  </a:lnTo>
                  <a:lnTo>
                    <a:pt x="751621" y="178556"/>
                  </a:lnTo>
                  <a:lnTo>
                    <a:pt x="756741" y="222141"/>
                  </a:lnTo>
                  <a:lnTo>
                    <a:pt x="751621" y="265728"/>
                  </a:lnTo>
                  <a:lnTo>
                    <a:pt x="737043" y="305759"/>
                  </a:lnTo>
                  <a:lnTo>
                    <a:pt x="714180" y="341085"/>
                  </a:lnTo>
                  <a:lnTo>
                    <a:pt x="684204" y="370559"/>
                  </a:lnTo>
                  <a:lnTo>
                    <a:pt x="648286" y="393033"/>
                  </a:lnTo>
                  <a:lnTo>
                    <a:pt x="607600" y="407359"/>
                  </a:lnTo>
                  <a:lnTo>
                    <a:pt x="563318" y="412389"/>
                  </a:lnTo>
                  <a:lnTo>
                    <a:pt x="678133" y="412389"/>
                  </a:lnTo>
                  <a:lnTo>
                    <a:pt x="722957" y="379157"/>
                  </a:lnTo>
                  <a:lnTo>
                    <a:pt x="750556" y="346267"/>
                  </a:lnTo>
                  <a:lnTo>
                    <a:pt x="771403" y="308535"/>
                  </a:lnTo>
                  <a:lnTo>
                    <a:pt x="784581" y="266859"/>
                  </a:lnTo>
                  <a:lnTo>
                    <a:pt x="789177" y="222141"/>
                  </a:lnTo>
                  <a:lnTo>
                    <a:pt x="784697" y="178556"/>
                  </a:lnTo>
                  <a:lnTo>
                    <a:pt x="784581" y="177423"/>
                  </a:lnTo>
                  <a:lnTo>
                    <a:pt x="771402" y="135749"/>
                  </a:lnTo>
                  <a:lnTo>
                    <a:pt x="750556" y="98018"/>
                  </a:lnTo>
                  <a:lnTo>
                    <a:pt x="722956" y="65130"/>
                  </a:lnTo>
                  <a:lnTo>
                    <a:pt x="689517" y="37985"/>
                  </a:lnTo>
                  <a:lnTo>
                    <a:pt x="678136" y="31902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" name="Google Shape;7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74024" y="8732532"/>
              <a:ext cx="132308" cy="23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3"/>
            <p:cNvSpPr/>
            <p:nvPr/>
          </p:nvSpPr>
          <p:spPr>
            <a:xfrm>
              <a:off x="16431631" y="8833334"/>
              <a:ext cx="474980" cy="32384"/>
            </a:xfrm>
            <a:custGeom>
              <a:rect b="b" l="l" r="r" t="t"/>
              <a:pathLst>
                <a:path extrusionOk="0" h="32384" w="474980">
                  <a:moveTo>
                    <a:pt x="467403" y="0"/>
                  </a:moveTo>
                  <a:lnTo>
                    <a:pt x="7236" y="0"/>
                  </a:lnTo>
                  <a:lnTo>
                    <a:pt x="0" y="7117"/>
                  </a:lnTo>
                  <a:lnTo>
                    <a:pt x="0" y="24770"/>
                  </a:lnTo>
                  <a:lnTo>
                    <a:pt x="7237" y="31902"/>
                  </a:lnTo>
                  <a:lnTo>
                    <a:pt x="458436" y="31902"/>
                  </a:lnTo>
                  <a:lnTo>
                    <a:pt x="467403" y="31902"/>
                  </a:lnTo>
                  <a:lnTo>
                    <a:pt x="474654" y="24770"/>
                  </a:lnTo>
                  <a:lnTo>
                    <a:pt x="474654" y="7117"/>
                  </a:lnTo>
                  <a:lnTo>
                    <a:pt x="467403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8" name="Google Shape;7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15800" y="2790825"/>
              <a:ext cx="3429000" cy="342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2989" y="454596"/>
              <a:ext cx="6448044" cy="79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3"/>
          <p:cNvSpPr txBox="1"/>
          <p:nvPr/>
        </p:nvSpPr>
        <p:spPr>
          <a:xfrm>
            <a:off x="794384" y="1630298"/>
            <a:ext cx="11182985" cy="4834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Noto Sans Symbols"/>
              <a:buChar char="⮚"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Nurseries &amp; Urban Gardeners: 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Lack technical knowledge to diagnose and treat plant diseases.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419734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3500"/>
              <a:buFont typeface="Noto Sans Symbols"/>
              <a:buChar char="⮚"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Small-Scale Farmers: 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Struggle with early detection and effective treatment due to limited access to agronomists.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1689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500"/>
              <a:buFont typeface="Noto Sans Symbols"/>
              <a:buChar char="⮚"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Limited Reliable Information: 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Online advice is scattered, often misleading, and not tailored to specific plant conditions.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1504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3500"/>
              <a:buFont typeface="Noto Sans Symbols"/>
              <a:buChar char="⮚"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Time-Sensitive Solutions Needed: 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Delayed diagnosis leads to crop losses and increased maintenance costs.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3"/>
          <p:cNvGrpSpPr/>
          <p:nvPr/>
        </p:nvGrpSpPr>
        <p:grpSpPr>
          <a:xfrm>
            <a:off x="1065276" y="7324725"/>
            <a:ext cx="17003649" cy="2962271"/>
            <a:chOff x="1065276" y="7324725"/>
            <a:chExt cx="17003649" cy="2962271"/>
          </a:xfrm>
        </p:grpSpPr>
        <p:sp>
          <p:nvSpPr>
            <p:cNvPr id="82" name="Google Shape;82;p3"/>
            <p:cNvSpPr/>
            <p:nvPr/>
          </p:nvSpPr>
          <p:spPr>
            <a:xfrm>
              <a:off x="1065276" y="7682064"/>
              <a:ext cx="2146935" cy="295275"/>
            </a:xfrm>
            <a:custGeom>
              <a:rect b="b" l="l" r="r" t="t"/>
              <a:pathLst>
                <a:path extrusionOk="0" h="295275" w="2146935">
                  <a:moveTo>
                    <a:pt x="294830" y="144716"/>
                  </a:moveTo>
                  <a:lnTo>
                    <a:pt x="286880" y="98615"/>
                  </a:lnTo>
                  <a:lnTo>
                    <a:pt x="265582" y="58712"/>
                  </a:lnTo>
                  <a:lnTo>
                    <a:pt x="233375" y="27381"/>
                  </a:lnTo>
                  <a:lnTo>
                    <a:pt x="192709" y="7023"/>
                  </a:lnTo>
                  <a:lnTo>
                    <a:pt x="146050" y="0"/>
                  </a:lnTo>
                  <a:lnTo>
                    <a:pt x="99529" y="7874"/>
                  </a:lnTo>
                  <a:lnTo>
                    <a:pt x="59258" y="28981"/>
                  </a:lnTo>
                  <a:lnTo>
                    <a:pt x="27635" y="60883"/>
                  </a:lnTo>
                  <a:lnTo>
                    <a:pt x="7086" y="101180"/>
                  </a:lnTo>
                  <a:lnTo>
                    <a:pt x="0" y="147408"/>
                  </a:lnTo>
                  <a:lnTo>
                    <a:pt x="7708" y="193382"/>
                  </a:lnTo>
                  <a:lnTo>
                    <a:pt x="28727" y="233184"/>
                  </a:lnTo>
                  <a:lnTo>
                    <a:pt x="60642" y="264502"/>
                  </a:lnTo>
                  <a:lnTo>
                    <a:pt x="101015" y="284949"/>
                  </a:lnTo>
                  <a:lnTo>
                    <a:pt x="147421" y="292138"/>
                  </a:lnTo>
                  <a:lnTo>
                    <a:pt x="195300" y="284251"/>
                  </a:lnTo>
                  <a:lnTo>
                    <a:pt x="235572" y="263144"/>
                  </a:lnTo>
                  <a:lnTo>
                    <a:pt x="267182" y="231241"/>
                  </a:lnTo>
                  <a:lnTo>
                    <a:pt x="287743" y="190944"/>
                  </a:lnTo>
                  <a:lnTo>
                    <a:pt x="294830" y="144716"/>
                  </a:lnTo>
                  <a:close/>
                </a:path>
                <a:path extrusionOk="0" h="295275" w="2146935">
                  <a:moveTo>
                    <a:pt x="757504" y="147408"/>
                  </a:moveTo>
                  <a:lnTo>
                    <a:pt x="749808" y="101498"/>
                  </a:lnTo>
                  <a:lnTo>
                    <a:pt x="728776" y="61696"/>
                  </a:lnTo>
                  <a:lnTo>
                    <a:pt x="696874" y="30378"/>
                  </a:lnTo>
                  <a:lnTo>
                    <a:pt x="656501" y="9931"/>
                  </a:lnTo>
                  <a:lnTo>
                    <a:pt x="610133" y="2755"/>
                  </a:lnTo>
                  <a:lnTo>
                    <a:pt x="608672" y="2755"/>
                  </a:lnTo>
                  <a:lnTo>
                    <a:pt x="562152" y="10642"/>
                  </a:lnTo>
                  <a:lnTo>
                    <a:pt x="521893" y="31762"/>
                  </a:lnTo>
                  <a:lnTo>
                    <a:pt x="490283" y="63690"/>
                  </a:lnTo>
                  <a:lnTo>
                    <a:pt x="469747" y="103987"/>
                  </a:lnTo>
                  <a:lnTo>
                    <a:pt x="462686" y="150228"/>
                  </a:lnTo>
                  <a:lnTo>
                    <a:pt x="470649" y="196316"/>
                  </a:lnTo>
                  <a:lnTo>
                    <a:pt x="491972" y="236220"/>
                  </a:lnTo>
                  <a:lnTo>
                    <a:pt x="524179" y="267538"/>
                  </a:lnTo>
                  <a:lnTo>
                    <a:pt x="564857" y="287883"/>
                  </a:lnTo>
                  <a:lnTo>
                    <a:pt x="611517" y="294881"/>
                  </a:lnTo>
                  <a:lnTo>
                    <a:pt x="658037" y="286994"/>
                  </a:lnTo>
                  <a:lnTo>
                    <a:pt x="698296" y="265874"/>
                  </a:lnTo>
                  <a:lnTo>
                    <a:pt x="729907" y="233946"/>
                  </a:lnTo>
                  <a:lnTo>
                    <a:pt x="750443" y="193649"/>
                  </a:lnTo>
                  <a:lnTo>
                    <a:pt x="757504" y="147408"/>
                  </a:lnTo>
                  <a:close/>
                </a:path>
                <a:path extrusionOk="0" h="295275" w="2146935">
                  <a:moveTo>
                    <a:pt x="1220685" y="147408"/>
                  </a:moveTo>
                  <a:lnTo>
                    <a:pt x="1212977" y="101498"/>
                  </a:lnTo>
                  <a:lnTo>
                    <a:pt x="1191945" y="61696"/>
                  </a:lnTo>
                  <a:lnTo>
                    <a:pt x="1160018" y="30378"/>
                  </a:lnTo>
                  <a:lnTo>
                    <a:pt x="1119632" y="9931"/>
                  </a:lnTo>
                  <a:lnTo>
                    <a:pt x="1073277" y="2755"/>
                  </a:lnTo>
                  <a:lnTo>
                    <a:pt x="1071791" y="2755"/>
                  </a:lnTo>
                  <a:lnTo>
                    <a:pt x="1025271" y="10642"/>
                  </a:lnTo>
                  <a:lnTo>
                    <a:pt x="985012" y="31762"/>
                  </a:lnTo>
                  <a:lnTo>
                    <a:pt x="953414" y="63690"/>
                  </a:lnTo>
                  <a:lnTo>
                    <a:pt x="932891" y="103987"/>
                  </a:lnTo>
                  <a:lnTo>
                    <a:pt x="925830" y="150228"/>
                  </a:lnTo>
                  <a:lnTo>
                    <a:pt x="933792" y="196316"/>
                  </a:lnTo>
                  <a:lnTo>
                    <a:pt x="955103" y="236220"/>
                  </a:lnTo>
                  <a:lnTo>
                    <a:pt x="987323" y="267538"/>
                  </a:lnTo>
                  <a:lnTo>
                    <a:pt x="1027976" y="287883"/>
                  </a:lnTo>
                  <a:lnTo>
                    <a:pt x="1074648" y="294881"/>
                  </a:lnTo>
                  <a:lnTo>
                    <a:pt x="1121168" y="286994"/>
                  </a:lnTo>
                  <a:lnTo>
                    <a:pt x="1161427" y="265874"/>
                  </a:lnTo>
                  <a:lnTo>
                    <a:pt x="1193038" y="233946"/>
                  </a:lnTo>
                  <a:lnTo>
                    <a:pt x="1213586" y="193649"/>
                  </a:lnTo>
                  <a:lnTo>
                    <a:pt x="1220685" y="147408"/>
                  </a:lnTo>
                  <a:close/>
                </a:path>
                <a:path extrusionOk="0" h="295275" w="2146935">
                  <a:moveTo>
                    <a:pt x="1683613" y="147408"/>
                  </a:moveTo>
                  <a:lnTo>
                    <a:pt x="1675904" y="101511"/>
                  </a:lnTo>
                  <a:lnTo>
                    <a:pt x="1654886" y="61709"/>
                  </a:lnTo>
                  <a:lnTo>
                    <a:pt x="1622983" y="30391"/>
                  </a:lnTo>
                  <a:lnTo>
                    <a:pt x="1582623" y="9944"/>
                  </a:lnTo>
                  <a:lnTo>
                    <a:pt x="1536217" y="2743"/>
                  </a:lnTo>
                  <a:lnTo>
                    <a:pt x="1488274" y="10642"/>
                  </a:lnTo>
                  <a:lnTo>
                    <a:pt x="1448015" y="31762"/>
                  </a:lnTo>
                  <a:lnTo>
                    <a:pt x="1416418" y="63690"/>
                  </a:lnTo>
                  <a:lnTo>
                    <a:pt x="1395895" y="103987"/>
                  </a:lnTo>
                  <a:lnTo>
                    <a:pt x="1388833" y="150228"/>
                  </a:lnTo>
                  <a:lnTo>
                    <a:pt x="1396758" y="196316"/>
                  </a:lnTo>
                  <a:lnTo>
                    <a:pt x="1418069" y="236220"/>
                  </a:lnTo>
                  <a:lnTo>
                    <a:pt x="1450289" y="267538"/>
                  </a:lnTo>
                  <a:lnTo>
                    <a:pt x="1490967" y="287883"/>
                  </a:lnTo>
                  <a:lnTo>
                    <a:pt x="1537639" y="294881"/>
                  </a:lnTo>
                  <a:lnTo>
                    <a:pt x="1584159" y="286994"/>
                  </a:lnTo>
                  <a:lnTo>
                    <a:pt x="1624418" y="265874"/>
                  </a:lnTo>
                  <a:lnTo>
                    <a:pt x="1656016" y="233946"/>
                  </a:lnTo>
                  <a:lnTo>
                    <a:pt x="1676552" y="193649"/>
                  </a:lnTo>
                  <a:lnTo>
                    <a:pt x="1683613" y="147408"/>
                  </a:lnTo>
                  <a:close/>
                </a:path>
                <a:path extrusionOk="0" h="295275" w="2146935">
                  <a:moveTo>
                    <a:pt x="2146528" y="147408"/>
                  </a:moveTo>
                  <a:lnTo>
                    <a:pt x="2138819" y="101498"/>
                  </a:lnTo>
                  <a:lnTo>
                    <a:pt x="2117814" y="61696"/>
                  </a:lnTo>
                  <a:lnTo>
                    <a:pt x="2085911" y="30378"/>
                  </a:lnTo>
                  <a:lnTo>
                    <a:pt x="2045538" y="9931"/>
                  </a:lnTo>
                  <a:lnTo>
                    <a:pt x="1999183" y="2755"/>
                  </a:lnTo>
                  <a:lnTo>
                    <a:pt x="1997710" y="2755"/>
                  </a:lnTo>
                  <a:lnTo>
                    <a:pt x="1951189" y="10642"/>
                  </a:lnTo>
                  <a:lnTo>
                    <a:pt x="1910930" y="31762"/>
                  </a:lnTo>
                  <a:lnTo>
                    <a:pt x="1879320" y="63690"/>
                  </a:lnTo>
                  <a:lnTo>
                    <a:pt x="1858772" y="103987"/>
                  </a:lnTo>
                  <a:lnTo>
                    <a:pt x="1851672" y="150228"/>
                  </a:lnTo>
                  <a:lnTo>
                    <a:pt x="1859648" y="196316"/>
                  </a:lnTo>
                  <a:lnTo>
                    <a:pt x="1880971" y="236220"/>
                  </a:lnTo>
                  <a:lnTo>
                    <a:pt x="1913204" y="267538"/>
                  </a:lnTo>
                  <a:lnTo>
                    <a:pt x="1953895" y="287883"/>
                  </a:lnTo>
                  <a:lnTo>
                    <a:pt x="2000567" y="294881"/>
                  </a:lnTo>
                  <a:lnTo>
                    <a:pt x="2047087" y="286994"/>
                  </a:lnTo>
                  <a:lnTo>
                    <a:pt x="2087346" y="265874"/>
                  </a:lnTo>
                  <a:lnTo>
                    <a:pt x="2118944" y="233946"/>
                  </a:lnTo>
                  <a:lnTo>
                    <a:pt x="2139467" y="193649"/>
                  </a:lnTo>
                  <a:lnTo>
                    <a:pt x="2146528" y="147408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" name="Google Shape;8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830425" y="8391523"/>
              <a:ext cx="3238500" cy="1895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011400" y="7324725"/>
              <a:ext cx="1295400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439900" y="7886700"/>
              <a:ext cx="781050" cy="885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8e8630afe_0_12"/>
          <p:cNvSpPr txBox="1"/>
          <p:nvPr>
            <p:ph type="title"/>
          </p:nvPr>
        </p:nvSpPr>
        <p:spPr>
          <a:xfrm>
            <a:off x="914399" y="847725"/>
            <a:ext cx="51756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System</a:t>
            </a:r>
            <a:endParaRPr/>
          </a:p>
        </p:txBody>
      </p:sp>
      <p:sp>
        <p:nvSpPr>
          <p:cNvPr id="91" name="Google Shape;91;g3c8e8630afe_0_12"/>
          <p:cNvSpPr txBox="1"/>
          <p:nvPr>
            <p:ph idx="1" type="body"/>
          </p:nvPr>
        </p:nvSpPr>
        <p:spPr>
          <a:xfrm>
            <a:off x="890252" y="2366002"/>
            <a:ext cx="16459200" cy="77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Farmers rely on visual inspection</a:t>
            </a:r>
            <a:br>
              <a:rPr lang="en-US" sz="2200"/>
            </a:b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Consultation with agricultural experts</a:t>
            </a:r>
            <a:br>
              <a:rPr lang="en-US" sz="2200"/>
            </a:b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Lab testing methods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Manual methods are slow and costly</a:t>
            </a:r>
            <a:br>
              <a:rPr lang="en-US" sz="2200"/>
            </a:b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Not accessible to all farmers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Limitations 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Time-consuming process</a:t>
            </a:r>
            <a:br>
              <a:rPr lang="en-US" sz="2800"/>
            </a:br>
            <a:r>
              <a:rPr lang="en-US" sz="2800"/>
              <a:t>Requires expert knowledge</a:t>
            </a:r>
            <a:br>
              <a:rPr lang="en-US" sz="2800"/>
            </a:br>
            <a:r>
              <a:rPr lang="en-US" sz="2800"/>
              <a:t>Expensive lab tests</a:t>
            </a:r>
            <a:br>
              <a:rPr lang="en-US" sz="2800"/>
            </a:br>
            <a:r>
              <a:rPr lang="en-US" sz="2800"/>
              <a:t>Prone to human error</a:t>
            </a:r>
            <a:br>
              <a:rPr lang="en-US" sz="2800"/>
            </a:br>
            <a:r>
              <a:rPr lang="en-US" sz="2800"/>
              <a:t>Not real-time detection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DFF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7" name="Google Shape;97;p4"/>
          <p:cNvGrpSpPr/>
          <p:nvPr/>
        </p:nvGrpSpPr>
        <p:grpSpPr>
          <a:xfrm>
            <a:off x="1028700" y="2085975"/>
            <a:ext cx="12725400" cy="6524625"/>
            <a:chOff x="1028700" y="2085975"/>
            <a:chExt cx="12725400" cy="6524625"/>
          </a:xfrm>
        </p:grpSpPr>
        <p:sp>
          <p:nvSpPr>
            <p:cNvPr id="98" name="Google Shape;98;p4"/>
            <p:cNvSpPr/>
            <p:nvPr/>
          </p:nvSpPr>
          <p:spPr>
            <a:xfrm>
              <a:off x="1028700" y="2085975"/>
              <a:ext cx="12725400" cy="6524625"/>
            </a:xfrm>
            <a:custGeom>
              <a:rect b="b" l="l" r="r" t="t"/>
              <a:pathLst>
                <a:path extrusionOk="0" h="6524625" w="12725400">
                  <a:moveTo>
                    <a:pt x="12725400" y="0"/>
                  </a:moveTo>
                  <a:lnTo>
                    <a:pt x="0" y="0"/>
                  </a:lnTo>
                  <a:lnTo>
                    <a:pt x="0" y="6524625"/>
                  </a:lnTo>
                  <a:lnTo>
                    <a:pt x="12725400" y="6524625"/>
                  </a:lnTo>
                  <a:lnTo>
                    <a:pt x="12725400" y="0"/>
                  </a:lnTo>
                  <a:close/>
                </a:path>
              </a:pathLst>
            </a:custGeom>
            <a:solidFill>
              <a:srgbClr val="F5F8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447800" y="2581275"/>
              <a:ext cx="885825" cy="876300"/>
            </a:xfrm>
            <a:custGeom>
              <a:rect b="b" l="l" r="r" t="t"/>
              <a:pathLst>
                <a:path extrusionOk="0" h="876300" w="885825">
                  <a:moveTo>
                    <a:pt x="885825" y="0"/>
                  </a:moveTo>
                  <a:lnTo>
                    <a:pt x="0" y="0"/>
                  </a:lnTo>
                  <a:lnTo>
                    <a:pt x="0" y="876300"/>
                  </a:lnTo>
                  <a:lnTo>
                    <a:pt x="885825" y="876300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0" name="Google Shape;100;p4"/>
          <p:cNvSpPr/>
          <p:nvPr/>
        </p:nvSpPr>
        <p:spPr>
          <a:xfrm>
            <a:off x="0" y="9258300"/>
            <a:ext cx="18288000" cy="1028700"/>
          </a:xfrm>
          <a:custGeom>
            <a:rect b="b" l="l" r="r" t="t"/>
            <a:pathLst>
              <a:path extrusionOk="0" h="1028700" w="18288000">
                <a:moveTo>
                  <a:pt x="18288000" y="0"/>
                </a:moveTo>
                <a:lnTo>
                  <a:pt x="0" y="0"/>
                </a:lnTo>
                <a:lnTo>
                  <a:pt x="0" y="1028700"/>
                </a:lnTo>
                <a:lnTo>
                  <a:pt x="18288000" y="10287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9DF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4"/>
          <p:cNvSpPr/>
          <p:nvPr/>
        </p:nvSpPr>
        <p:spPr>
          <a:xfrm>
            <a:off x="1466850" y="4010025"/>
            <a:ext cx="866775" cy="876300"/>
          </a:xfrm>
          <a:custGeom>
            <a:rect b="b" l="l" r="r" t="t"/>
            <a:pathLst>
              <a:path extrusionOk="0" h="876300" w="866775">
                <a:moveTo>
                  <a:pt x="866775" y="0"/>
                </a:moveTo>
                <a:lnTo>
                  <a:pt x="0" y="0"/>
                </a:lnTo>
                <a:lnTo>
                  <a:pt x="0" y="876300"/>
                </a:lnTo>
                <a:lnTo>
                  <a:pt x="866775" y="876300"/>
                </a:lnTo>
                <a:lnTo>
                  <a:pt x="866775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4"/>
          <p:cNvSpPr/>
          <p:nvPr/>
        </p:nvSpPr>
        <p:spPr>
          <a:xfrm>
            <a:off x="1466850" y="5343525"/>
            <a:ext cx="866775" cy="866775"/>
          </a:xfrm>
          <a:custGeom>
            <a:rect b="b" l="l" r="r" t="t"/>
            <a:pathLst>
              <a:path extrusionOk="0" h="866775" w="866775">
                <a:moveTo>
                  <a:pt x="866775" y="0"/>
                </a:moveTo>
                <a:lnTo>
                  <a:pt x="0" y="0"/>
                </a:lnTo>
                <a:lnTo>
                  <a:pt x="0" y="866775"/>
                </a:lnTo>
                <a:lnTo>
                  <a:pt x="866775" y="866775"/>
                </a:lnTo>
                <a:lnTo>
                  <a:pt x="866775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4"/>
          <p:cNvSpPr/>
          <p:nvPr/>
        </p:nvSpPr>
        <p:spPr>
          <a:xfrm>
            <a:off x="1782055" y="2843481"/>
            <a:ext cx="266065" cy="351790"/>
          </a:xfrm>
          <a:custGeom>
            <a:rect b="b" l="l" r="r" t="t"/>
            <a:pathLst>
              <a:path extrusionOk="0" h="351789" w="266064">
                <a:moveTo>
                  <a:pt x="48589" y="0"/>
                </a:moveTo>
                <a:lnTo>
                  <a:pt x="17370" y="15302"/>
                </a:lnTo>
                <a:lnTo>
                  <a:pt x="966" y="43920"/>
                </a:lnTo>
                <a:lnTo>
                  <a:pt x="13865" y="74973"/>
                </a:lnTo>
                <a:lnTo>
                  <a:pt x="131256" y="178810"/>
                </a:lnTo>
                <a:lnTo>
                  <a:pt x="10077" y="280934"/>
                </a:lnTo>
                <a:lnTo>
                  <a:pt x="0" y="308378"/>
                </a:lnTo>
                <a:lnTo>
                  <a:pt x="16556" y="336017"/>
                </a:lnTo>
                <a:lnTo>
                  <a:pt x="46915" y="351776"/>
                </a:lnTo>
                <a:lnTo>
                  <a:pt x="78242" y="343578"/>
                </a:lnTo>
                <a:lnTo>
                  <a:pt x="265685" y="178810"/>
                </a:lnTo>
                <a:lnTo>
                  <a:pt x="80136" y="8892"/>
                </a:lnTo>
                <a:lnTo>
                  <a:pt x="48589" y="0"/>
                </a:lnTo>
                <a:close/>
              </a:path>
            </a:pathLst>
          </a:custGeom>
          <a:solidFill>
            <a:srgbClr val="D9DF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4"/>
          <p:cNvSpPr/>
          <p:nvPr/>
        </p:nvSpPr>
        <p:spPr>
          <a:xfrm>
            <a:off x="1782055" y="4255472"/>
            <a:ext cx="266065" cy="385445"/>
          </a:xfrm>
          <a:custGeom>
            <a:rect b="b" l="l" r="r" t="t"/>
            <a:pathLst>
              <a:path extrusionOk="0" h="385445" w="266064">
                <a:moveTo>
                  <a:pt x="48589" y="0"/>
                </a:moveTo>
                <a:lnTo>
                  <a:pt x="17370" y="16760"/>
                </a:lnTo>
                <a:lnTo>
                  <a:pt x="966" y="48103"/>
                </a:lnTo>
                <a:lnTo>
                  <a:pt x="13865" y="82114"/>
                </a:lnTo>
                <a:lnTo>
                  <a:pt x="131256" y="195841"/>
                </a:lnTo>
                <a:lnTo>
                  <a:pt x="10077" y="307691"/>
                </a:lnTo>
                <a:lnTo>
                  <a:pt x="0" y="337750"/>
                </a:lnTo>
                <a:lnTo>
                  <a:pt x="16556" y="368022"/>
                </a:lnTo>
                <a:lnTo>
                  <a:pt x="46915" y="385281"/>
                </a:lnTo>
                <a:lnTo>
                  <a:pt x="78242" y="376302"/>
                </a:lnTo>
                <a:lnTo>
                  <a:pt x="265685" y="195841"/>
                </a:lnTo>
                <a:lnTo>
                  <a:pt x="80136" y="9738"/>
                </a:lnTo>
                <a:lnTo>
                  <a:pt x="48589" y="0"/>
                </a:lnTo>
                <a:close/>
              </a:path>
            </a:pathLst>
          </a:custGeom>
          <a:solidFill>
            <a:srgbClr val="D9DF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4"/>
          <p:cNvSpPr/>
          <p:nvPr/>
        </p:nvSpPr>
        <p:spPr>
          <a:xfrm>
            <a:off x="1782055" y="5588401"/>
            <a:ext cx="266065" cy="377190"/>
          </a:xfrm>
          <a:custGeom>
            <a:rect b="b" l="l" r="r" t="t"/>
            <a:pathLst>
              <a:path extrusionOk="0" h="377189" w="266064">
                <a:moveTo>
                  <a:pt x="48589" y="0"/>
                </a:moveTo>
                <a:lnTo>
                  <a:pt x="17370" y="16395"/>
                </a:lnTo>
                <a:lnTo>
                  <a:pt x="966" y="47057"/>
                </a:lnTo>
                <a:lnTo>
                  <a:pt x="13865" y="80328"/>
                </a:lnTo>
                <a:lnTo>
                  <a:pt x="131256" y="191582"/>
                </a:lnTo>
                <a:lnTo>
                  <a:pt x="10077" y="301000"/>
                </a:lnTo>
                <a:lnTo>
                  <a:pt x="0" y="330405"/>
                </a:lnTo>
                <a:lnTo>
                  <a:pt x="16556" y="360019"/>
                </a:lnTo>
                <a:lnTo>
                  <a:pt x="46915" y="376903"/>
                </a:lnTo>
                <a:lnTo>
                  <a:pt x="78242" y="368119"/>
                </a:lnTo>
                <a:lnTo>
                  <a:pt x="265685" y="191582"/>
                </a:lnTo>
                <a:lnTo>
                  <a:pt x="80136" y="9527"/>
                </a:lnTo>
                <a:lnTo>
                  <a:pt x="48589" y="0"/>
                </a:lnTo>
                <a:close/>
              </a:path>
            </a:pathLst>
          </a:custGeom>
          <a:solidFill>
            <a:srgbClr val="D9DF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335" y="979487"/>
            <a:ext cx="5926073" cy="106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15171453" y="1071288"/>
            <a:ext cx="281940" cy="283845"/>
          </a:xfrm>
          <a:custGeom>
            <a:rect b="b" l="l" r="r" t="t"/>
            <a:pathLst>
              <a:path extrusionOk="0" h="283844" w="281940">
                <a:moveTo>
                  <a:pt x="139613" y="0"/>
                </a:moveTo>
                <a:lnTo>
                  <a:pt x="95140" y="7638"/>
                </a:lnTo>
                <a:lnTo>
                  <a:pt x="56642" y="28122"/>
                </a:lnTo>
                <a:lnTo>
                  <a:pt x="26419" y="59094"/>
                </a:lnTo>
                <a:lnTo>
                  <a:pt x="6772" y="98197"/>
                </a:lnTo>
                <a:lnTo>
                  <a:pt x="0" y="143072"/>
                </a:lnTo>
                <a:lnTo>
                  <a:pt x="7365" y="187692"/>
                </a:lnTo>
                <a:lnTo>
                  <a:pt x="27461" y="226325"/>
                </a:lnTo>
                <a:lnTo>
                  <a:pt x="57967" y="256719"/>
                </a:lnTo>
                <a:lnTo>
                  <a:pt x="96562" y="276561"/>
                </a:lnTo>
                <a:lnTo>
                  <a:pt x="140924" y="283538"/>
                </a:lnTo>
                <a:lnTo>
                  <a:pt x="186691" y="275891"/>
                </a:lnTo>
                <a:lnTo>
                  <a:pt x="225190" y="255406"/>
                </a:lnTo>
                <a:lnTo>
                  <a:pt x="255413" y="224433"/>
                </a:lnTo>
                <a:lnTo>
                  <a:pt x="275061" y="185330"/>
                </a:lnTo>
                <a:lnTo>
                  <a:pt x="281834" y="140452"/>
                </a:lnTo>
                <a:lnTo>
                  <a:pt x="274238" y="95711"/>
                </a:lnTo>
                <a:lnTo>
                  <a:pt x="253876" y="56982"/>
                </a:lnTo>
                <a:lnTo>
                  <a:pt x="223090" y="26578"/>
                </a:lnTo>
                <a:lnTo>
                  <a:pt x="184222" y="6813"/>
                </a:lnTo>
                <a:lnTo>
                  <a:pt x="139613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4"/>
          <p:cNvSpPr/>
          <p:nvPr/>
        </p:nvSpPr>
        <p:spPr>
          <a:xfrm>
            <a:off x="15613746" y="1073961"/>
            <a:ext cx="281940" cy="283845"/>
          </a:xfrm>
          <a:custGeom>
            <a:rect b="b" l="l" r="r" t="t"/>
            <a:pathLst>
              <a:path extrusionOk="0" h="283844" w="281940">
                <a:moveTo>
                  <a:pt x="140957" y="0"/>
                </a:moveTo>
                <a:lnTo>
                  <a:pt x="139561" y="0"/>
                </a:lnTo>
                <a:lnTo>
                  <a:pt x="95088" y="7658"/>
                </a:lnTo>
                <a:lnTo>
                  <a:pt x="56597" y="28158"/>
                </a:lnTo>
                <a:lnTo>
                  <a:pt x="26387" y="59141"/>
                </a:lnTo>
                <a:lnTo>
                  <a:pt x="6754" y="98252"/>
                </a:lnTo>
                <a:lnTo>
                  <a:pt x="0" y="143133"/>
                </a:lnTo>
                <a:lnTo>
                  <a:pt x="7616" y="187871"/>
                </a:lnTo>
                <a:lnTo>
                  <a:pt x="27995" y="226593"/>
                </a:lnTo>
                <a:lnTo>
                  <a:pt x="58794" y="256986"/>
                </a:lnTo>
                <a:lnTo>
                  <a:pt x="97670" y="276737"/>
                </a:lnTo>
                <a:lnTo>
                  <a:pt x="142280" y="283533"/>
                </a:lnTo>
                <a:lnTo>
                  <a:pt x="186749" y="275874"/>
                </a:lnTo>
                <a:lnTo>
                  <a:pt x="225238" y="255374"/>
                </a:lnTo>
                <a:lnTo>
                  <a:pt x="255448" y="224390"/>
                </a:lnTo>
                <a:lnTo>
                  <a:pt x="275080" y="185279"/>
                </a:lnTo>
                <a:lnTo>
                  <a:pt x="281834" y="140398"/>
                </a:lnTo>
                <a:lnTo>
                  <a:pt x="274469" y="95836"/>
                </a:lnTo>
                <a:lnTo>
                  <a:pt x="254373" y="57201"/>
                </a:lnTo>
                <a:lnTo>
                  <a:pt x="223867" y="26808"/>
                </a:lnTo>
                <a:lnTo>
                  <a:pt x="185273" y="6967"/>
                </a:lnTo>
                <a:lnTo>
                  <a:pt x="140957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" name="Google Shape;109;p4"/>
          <p:cNvSpPr/>
          <p:nvPr/>
        </p:nvSpPr>
        <p:spPr>
          <a:xfrm>
            <a:off x="16056486" y="1073961"/>
            <a:ext cx="281940" cy="283845"/>
          </a:xfrm>
          <a:custGeom>
            <a:rect b="b" l="l" r="r" t="t"/>
            <a:pathLst>
              <a:path extrusionOk="0" h="283844" w="281940">
                <a:moveTo>
                  <a:pt x="140942" y="0"/>
                </a:moveTo>
                <a:lnTo>
                  <a:pt x="139531" y="0"/>
                </a:lnTo>
                <a:lnTo>
                  <a:pt x="95061" y="7658"/>
                </a:lnTo>
                <a:lnTo>
                  <a:pt x="56576" y="28158"/>
                </a:lnTo>
                <a:lnTo>
                  <a:pt x="26373" y="59141"/>
                </a:lnTo>
                <a:lnTo>
                  <a:pt x="6748" y="98252"/>
                </a:lnTo>
                <a:lnTo>
                  <a:pt x="0" y="143133"/>
                </a:lnTo>
                <a:lnTo>
                  <a:pt x="7614" y="187871"/>
                </a:lnTo>
                <a:lnTo>
                  <a:pt x="27987" y="226593"/>
                </a:lnTo>
                <a:lnTo>
                  <a:pt x="58779" y="256986"/>
                </a:lnTo>
                <a:lnTo>
                  <a:pt x="97649" y="276737"/>
                </a:lnTo>
                <a:lnTo>
                  <a:pt x="142258" y="283533"/>
                </a:lnTo>
                <a:lnTo>
                  <a:pt x="186729" y="275874"/>
                </a:lnTo>
                <a:lnTo>
                  <a:pt x="225218" y="255374"/>
                </a:lnTo>
                <a:lnTo>
                  <a:pt x="255432" y="224390"/>
                </a:lnTo>
                <a:lnTo>
                  <a:pt x="275079" y="185279"/>
                </a:lnTo>
                <a:lnTo>
                  <a:pt x="281865" y="140398"/>
                </a:lnTo>
                <a:lnTo>
                  <a:pt x="274494" y="95836"/>
                </a:lnTo>
                <a:lnTo>
                  <a:pt x="254385" y="57201"/>
                </a:lnTo>
                <a:lnTo>
                  <a:pt x="223865" y="26808"/>
                </a:lnTo>
                <a:lnTo>
                  <a:pt x="185259" y="6967"/>
                </a:lnTo>
                <a:lnTo>
                  <a:pt x="140942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4"/>
          <p:cNvSpPr/>
          <p:nvPr/>
        </p:nvSpPr>
        <p:spPr>
          <a:xfrm>
            <a:off x="16499082" y="1073954"/>
            <a:ext cx="281940" cy="283845"/>
          </a:xfrm>
          <a:custGeom>
            <a:rect b="b" l="l" r="r" t="t"/>
            <a:pathLst>
              <a:path extrusionOk="0" h="283844" w="281940">
                <a:moveTo>
                  <a:pt x="140894" y="0"/>
                </a:moveTo>
                <a:lnTo>
                  <a:pt x="95061" y="7666"/>
                </a:lnTo>
                <a:lnTo>
                  <a:pt x="56576" y="28165"/>
                </a:lnTo>
                <a:lnTo>
                  <a:pt x="26373" y="59149"/>
                </a:lnTo>
                <a:lnTo>
                  <a:pt x="6748" y="98260"/>
                </a:lnTo>
                <a:lnTo>
                  <a:pt x="0" y="143140"/>
                </a:lnTo>
                <a:lnTo>
                  <a:pt x="7585" y="187879"/>
                </a:lnTo>
                <a:lnTo>
                  <a:pt x="27954" y="226601"/>
                </a:lnTo>
                <a:lnTo>
                  <a:pt x="58757" y="256994"/>
                </a:lnTo>
                <a:lnTo>
                  <a:pt x="97642" y="276745"/>
                </a:lnTo>
                <a:lnTo>
                  <a:pt x="142258" y="283541"/>
                </a:lnTo>
                <a:lnTo>
                  <a:pt x="186728" y="275882"/>
                </a:lnTo>
                <a:lnTo>
                  <a:pt x="225213" y="255382"/>
                </a:lnTo>
                <a:lnTo>
                  <a:pt x="255416" y="224398"/>
                </a:lnTo>
                <a:lnTo>
                  <a:pt x="275040" y="185287"/>
                </a:lnTo>
                <a:lnTo>
                  <a:pt x="281789" y="140406"/>
                </a:lnTo>
                <a:lnTo>
                  <a:pt x="274426" y="95852"/>
                </a:lnTo>
                <a:lnTo>
                  <a:pt x="254336" y="57224"/>
                </a:lnTo>
                <a:lnTo>
                  <a:pt x="223838" y="26833"/>
                </a:lnTo>
                <a:lnTo>
                  <a:pt x="185251" y="6988"/>
                </a:lnTo>
                <a:lnTo>
                  <a:pt x="140894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4"/>
          <p:cNvSpPr/>
          <p:nvPr/>
        </p:nvSpPr>
        <p:spPr>
          <a:xfrm>
            <a:off x="16941527" y="1073961"/>
            <a:ext cx="281940" cy="283845"/>
          </a:xfrm>
          <a:custGeom>
            <a:rect b="b" l="l" r="r" t="t"/>
            <a:pathLst>
              <a:path extrusionOk="0" h="283844" w="281940">
                <a:moveTo>
                  <a:pt x="141018" y="0"/>
                </a:moveTo>
                <a:lnTo>
                  <a:pt x="139607" y="0"/>
                </a:lnTo>
                <a:lnTo>
                  <a:pt x="95136" y="7658"/>
                </a:lnTo>
                <a:lnTo>
                  <a:pt x="56646" y="28158"/>
                </a:lnTo>
                <a:lnTo>
                  <a:pt x="26432" y="59141"/>
                </a:lnTo>
                <a:lnTo>
                  <a:pt x="6785" y="98252"/>
                </a:lnTo>
                <a:lnTo>
                  <a:pt x="0" y="143133"/>
                </a:lnTo>
                <a:lnTo>
                  <a:pt x="7621" y="187871"/>
                </a:lnTo>
                <a:lnTo>
                  <a:pt x="28013" y="226593"/>
                </a:lnTo>
                <a:lnTo>
                  <a:pt x="58828" y="256986"/>
                </a:lnTo>
                <a:lnTo>
                  <a:pt x="97717" y="276737"/>
                </a:lnTo>
                <a:lnTo>
                  <a:pt x="142333" y="283533"/>
                </a:lnTo>
                <a:lnTo>
                  <a:pt x="186804" y="275874"/>
                </a:lnTo>
                <a:lnTo>
                  <a:pt x="225289" y="255374"/>
                </a:lnTo>
                <a:lnTo>
                  <a:pt x="255492" y="224390"/>
                </a:lnTo>
                <a:lnTo>
                  <a:pt x="275116" y="185279"/>
                </a:lnTo>
                <a:lnTo>
                  <a:pt x="281865" y="140398"/>
                </a:lnTo>
                <a:lnTo>
                  <a:pt x="274501" y="95836"/>
                </a:lnTo>
                <a:lnTo>
                  <a:pt x="254412" y="57201"/>
                </a:lnTo>
                <a:lnTo>
                  <a:pt x="223914" y="26808"/>
                </a:lnTo>
                <a:lnTo>
                  <a:pt x="185327" y="6967"/>
                </a:lnTo>
                <a:lnTo>
                  <a:pt x="141018" y="0"/>
                </a:lnTo>
                <a:close/>
              </a:path>
            </a:pathLst>
          </a:custGeom>
          <a:solidFill>
            <a:srgbClr val="567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2" name="Google Shape;112;p4"/>
          <p:cNvGrpSpPr/>
          <p:nvPr/>
        </p:nvGrpSpPr>
        <p:grpSpPr>
          <a:xfrm>
            <a:off x="1466850" y="6638925"/>
            <a:ext cx="866775" cy="866775"/>
            <a:chOff x="1466850" y="6638925"/>
            <a:chExt cx="866775" cy="866775"/>
          </a:xfrm>
        </p:grpSpPr>
        <p:sp>
          <p:nvSpPr>
            <p:cNvPr id="113" name="Google Shape;113;p4"/>
            <p:cNvSpPr/>
            <p:nvPr/>
          </p:nvSpPr>
          <p:spPr>
            <a:xfrm>
              <a:off x="1466850" y="6638925"/>
              <a:ext cx="866775" cy="866775"/>
            </a:xfrm>
            <a:custGeom>
              <a:rect b="b" l="l" r="r" t="t"/>
              <a:pathLst>
                <a:path extrusionOk="0" h="866775" w="866775">
                  <a:moveTo>
                    <a:pt x="866775" y="0"/>
                  </a:moveTo>
                  <a:lnTo>
                    <a:pt x="0" y="0"/>
                  </a:lnTo>
                  <a:lnTo>
                    <a:pt x="0" y="866775"/>
                  </a:lnTo>
                  <a:lnTo>
                    <a:pt x="866775" y="866775"/>
                  </a:lnTo>
                  <a:lnTo>
                    <a:pt x="866775" y="0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782055" y="6779597"/>
              <a:ext cx="266065" cy="385445"/>
            </a:xfrm>
            <a:custGeom>
              <a:rect b="b" l="l" r="r" t="t"/>
              <a:pathLst>
                <a:path extrusionOk="0" h="385445" w="266064">
                  <a:moveTo>
                    <a:pt x="48589" y="0"/>
                  </a:moveTo>
                  <a:lnTo>
                    <a:pt x="17370" y="16760"/>
                  </a:lnTo>
                  <a:lnTo>
                    <a:pt x="966" y="48103"/>
                  </a:lnTo>
                  <a:lnTo>
                    <a:pt x="13865" y="82114"/>
                  </a:lnTo>
                  <a:lnTo>
                    <a:pt x="131256" y="195841"/>
                  </a:lnTo>
                  <a:lnTo>
                    <a:pt x="10077" y="307691"/>
                  </a:lnTo>
                  <a:lnTo>
                    <a:pt x="0" y="337750"/>
                  </a:lnTo>
                  <a:lnTo>
                    <a:pt x="16556" y="368022"/>
                  </a:lnTo>
                  <a:lnTo>
                    <a:pt x="46915" y="385281"/>
                  </a:lnTo>
                  <a:lnTo>
                    <a:pt x="78242" y="376302"/>
                  </a:lnTo>
                  <a:lnTo>
                    <a:pt x="265685" y="195841"/>
                  </a:lnTo>
                  <a:lnTo>
                    <a:pt x="80136" y="9738"/>
                  </a:lnTo>
                  <a:lnTo>
                    <a:pt x="48589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5" name="Google Shape;115;p4"/>
          <p:cNvSpPr txBox="1"/>
          <p:nvPr/>
        </p:nvSpPr>
        <p:spPr>
          <a:xfrm>
            <a:off x="2587625" y="2538538"/>
            <a:ext cx="5146675" cy="498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499109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124E1A"/>
                </a:solidFill>
                <a:latin typeface="Calibri"/>
                <a:ea typeface="Calibri"/>
                <a:cs typeface="Calibri"/>
                <a:sym typeface="Calibri"/>
              </a:rPr>
              <a:t>Step 1: User uploads a photo of an infected plant.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44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29209" marR="778510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124E1A"/>
                </a:solidFill>
                <a:latin typeface="Calibri"/>
                <a:ea typeface="Calibri"/>
                <a:cs typeface="Calibri"/>
                <a:sym typeface="Calibri"/>
              </a:rPr>
              <a:t>Step 2: AI model analyzes the image and detects disease.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29209" marR="20955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124E1A"/>
                </a:solidFill>
                <a:latin typeface="Calibri"/>
                <a:ea typeface="Calibri"/>
                <a:cs typeface="Calibri"/>
                <a:sym typeface="Calibri"/>
              </a:rPr>
              <a:t>Step 3: System provides </a:t>
            </a:r>
            <a:r>
              <a:rPr b="1" lang="en-US" sz="2750">
                <a:solidFill>
                  <a:srgbClr val="4D5F27"/>
                </a:solidFill>
                <a:latin typeface="Calibri"/>
                <a:ea typeface="Calibri"/>
                <a:cs typeface="Calibri"/>
                <a:sym typeface="Calibri"/>
              </a:rPr>
              <a:t>treatment </a:t>
            </a:r>
            <a:r>
              <a:rPr b="1" lang="en-US" sz="2750">
                <a:solidFill>
                  <a:srgbClr val="124E1A"/>
                </a:solidFill>
                <a:latin typeface="Calibri"/>
                <a:ea typeface="Calibri"/>
                <a:cs typeface="Calibri"/>
                <a:sym typeface="Calibri"/>
              </a:rPr>
              <a:t>suggestions &amp; care tips.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Calibri"/>
              <a:ea typeface="Calibri"/>
              <a:cs typeface="Calibri"/>
              <a:sym typeface="Calibri"/>
            </a:endParaRPr>
          </a:p>
          <a:p>
            <a:pPr indent="0" lvl="0" marL="103504" marR="5080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394D12"/>
                </a:solidFill>
                <a:latin typeface="Calibri"/>
                <a:ea typeface="Calibri"/>
                <a:cs typeface="Calibri"/>
                <a:sym typeface="Calibri"/>
              </a:rPr>
              <a:t>Step 4: Users can use our AI based chatbot to get their query solved.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21" name="Google Shape;121;p5"/>
            <p:cNvSpPr/>
            <p:nvPr/>
          </p:nvSpPr>
          <p:spPr>
            <a:xfrm>
              <a:off x="0" y="3924300"/>
              <a:ext cx="18288000" cy="6362700"/>
            </a:xfrm>
            <a:custGeom>
              <a:rect b="b" l="l" r="r" t="t"/>
              <a:pathLst>
                <a:path extrusionOk="0" h="6362700" w="18288000">
                  <a:moveTo>
                    <a:pt x="0" y="6362699"/>
                  </a:moveTo>
                  <a:lnTo>
                    <a:pt x="18288000" y="636269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6362699"/>
                  </a:lnTo>
                  <a:close/>
                </a:path>
              </a:pathLst>
            </a:custGeom>
            <a:solidFill>
              <a:srgbClr val="FDFF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52450" y="6705600"/>
              <a:ext cx="6629400" cy="3581400"/>
            </a:xfrm>
            <a:custGeom>
              <a:rect b="b" l="l" r="r" t="t"/>
              <a:pathLst>
                <a:path extrusionOk="0" h="3581400" w="6629400">
                  <a:moveTo>
                    <a:pt x="6629400" y="0"/>
                  </a:moveTo>
                  <a:lnTo>
                    <a:pt x="0" y="0"/>
                  </a:lnTo>
                  <a:lnTo>
                    <a:pt x="0" y="3581400"/>
                  </a:lnTo>
                  <a:lnTo>
                    <a:pt x="6629400" y="3581400"/>
                  </a:lnTo>
                  <a:lnTo>
                    <a:pt x="6629400" y="0"/>
                  </a:lnTo>
                  <a:close/>
                </a:path>
              </a:pathLst>
            </a:custGeom>
            <a:solidFill>
              <a:srgbClr val="F5F8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3" name="Google Shape;12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7650" y="5736881"/>
              <a:ext cx="7239000" cy="3521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5"/>
            <p:cNvSpPr/>
            <p:nvPr/>
          </p:nvSpPr>
          <p:spPr>
            <a:xfrm>
              <a:off x="0" y="0"/>
              <a:ext cx="18288000" cy="3924300"/>
            </a:xfrm>
            <a:custGeom>
              <a:rect b="b" l="l" r="r" t="t"/>
              <a:pathLst>
                <a:path extrusionOk="0" h="3924300" w="18288000">
                  <a:moveTo>
                    <a:pt x="18288000" y="0"/>
                  </a:moveTo>
                  <a:lnTo>
                    <a:pt x="0" y="0"/>
                  </a:lnTo>
                  <a:lnTo>
                    <a:pt x="0" y="3924300"/>
                  </a:lnTo>
                  <a:lnTo>
                    <a:pt x="18288000" y="39243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5" name="Google Shape;12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450" y="742950"/>
              <a:ext cx="6629400" cy="904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716000" y="0"/>
              <a:ext cx="4572000" cy="38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5"/>
            <p:cNvSpPr/>
            <p:nvPr/>
          </p:nvSpPr>
          <p:spPr>
            <a:xfrm>
              <a:off x="7675588" y="3004870"/>
              <a:ext cx="2137410" cy="286385"/>
            </a:xfrm>
            <a:custGeom>
              <a:rect b="b" l="l" r="r" t="t"/>
              <a:pathLst>
                <a:path extrusionOk="0" h="286385" w="2137409">
                  <a:moveTo>
                    <a:pt x="293535" y="140449"/>
                  </a:moveTo>
                  <a:lnTo>
                    <a:pt x="285623" y="95707"/>
                  </a:lnTo>
                  <a:lnTo>
                    <a:pt x="264414" y="56984"/>
                  </a:lnTo>
                  <a:lnTo>
                    <a:pt x="232346" y="26581"/>
                  </a:lnTo>
                  <a:lnTo>
                    <a:pt x="191871" y="6807"/>
                  </a:lnTo>
                  <a:lnTo>
                    <a:pt x="145415" y="0"/>
                  </a:lnTo>
                  <a:lnTo>
                    <a:pt x="99085" y="7632"/>
                  </a:lnTo>
                  <a:lnTo>
                    <a:pt x="58991" y="28117"/>
                  </a:lnTo>
                  <a:lnTo>
                    <a:pt x="27520" y="59093"/>
                  </a:lnTo>
                  <a:lnTo>
                    <a:pt x="7061" y="98196"/>
                  </a:lnTo>
                  <a:lnTo>
                    <a:pt x="0" y="143065"/>
                  </a:lnTo>
                  <a:lnTo>
                    <a:pt x="7670" y="187693"/>
                  </a:lnTo>
                  <a:lnTo>
                    <a:pt x="28600" y="226326"/>
                  </a:lnTo>
                  <a:lnTo>
                    <a:pt x="60375" y="256717"/>
                  </a:lnTo>
                  <a:lnTo>
                    <a:pt x="100571" y="276555"/>
                  </a:lnTo>
                  <a:lnTo>
                    <a:pt x="146773" y="283540"/>
                  </a:lnTo>
                  <a:lnTo>
                    <a:pt x="194437" y="275894"/>
                  </a:lnTo>
                  <a:lnTo>
                    <a:pt x="234543" y="255409"/>
                  </a:lnTo>
                  <a:lnTo>
                    <a:pt x="266014" y="224434"/>
                  </a:lnTo>
                  <a:lnTo>
                    <a:pt x="286473" y="185331"/>
                  </a:lnTo>
                  <a:lnTo>
                    <a:pt x="293535" y="140449"/>
                  </a:lnTo>
                  <a:close/>
                </a:path>
                <a:path extrusionOk="0" h="286385" w="2137409">
                  <a:moveTo>
                    <a:pt x="754176" y="143065"/>
                  </a:moveTo>
                  <a:lnTo>
                    <a:pt x="746506" y="98513"/>
                  </a:lnTo>
                  <a:lnTo>
                    <a:pt x="725576" y="59880"/>
                  </a:lnTo>
                  <a:lnTo>
                    <a:pt x="693801" y="29476"/>
                  </a:lnTo>
                  <a:lnTo>
                    <a:pt x="653605" y="9639"/>
                  </a:lnTo>
                  <a:lnTo>
                    <a:pt x="607453" y="2667"/>
                  </a:lnTo>
                  <a:lnTo>
                    <a:pt x="606005" y="2667"/>
                  </a:lnTo>
                  <a:lnTo>
                    <a:pt x="559689" y="10325"/>
                  </a:lnTo>
                  <a:lnTo>
                    <a:pt x="519595" y="30835"/>
                  </a:lnTo>
                  <a:lnTo>
                    <a:pt x="488137" y="61810"/>
                  </a:lnTo>
                  <a:lnTo>
                    <a:pt x="467690" y="100926"/>
                  </a:lnTo>
                  <a:lnTo>
                    <a:pt x="460654" y="145808"/>
                  </a:lnTo>
                  <a:lnTo>
                    <a:pt x="468579" y="190538"/>
                  </a:lnTo>
                  <a:lnTo>
                    <a:pt x="489800" y="229260"/>
                  </a:lnTo>
                  <a:lnTo>
                    <a:pt x="521881" y="259664"/>
                  </a:lnTo>
                  <a:lnTo>
                    <a:pt x="562368" y="279412"/>
                  </a:lnTo>
                  <a:lnTo>
                    <a:pt x="608838" y="286207"/>
                  </a:lnTo>
                  <a:lnTo>
                    <a:pt x="655142" y="278549"/>
                  </a:lnTo>
                  <a:lnTo>
                    <a:pt x="695236" y="258051"/>
                  </a:lnTo>
                  <a:lnTo>
                    <a:pt x="726694" y="227063"/>
                  </a:lnTo>
                  <a:lnTo>
                    <a:pt x="747141" y="187947"/>
                  </a:lnTo>
                  <a:lnTo>
                    <a:pt x="754176" y="143065"/>
                  </a:lnTo>
                  <a:close/>
                </a:path>
                <a:path extrusionOk="0" h="286385" w="2137409">
                  <a:moveTo>
                    <a:pt x="1215326" y="143065"/>
                  </a:moveTo>
                  <a:lnTo>
                    <a:pt x="1207643" y="98513"/>
                  </a:lnTo>
                  <a:lnTo>
                    <a:pt x="1186700" y="59880"/>
                  </a:lnTo>
                  <a:lnTo>
                    <a:pt x="1154912" y="29476"/>
                  </a:lnTo>
                  <a:lnTo>
                    <a:pt x="1114704" y="9639"/>
                  </a:lnTo>
                  <a:lnTo>
                    <a:pt x="1068552" y="2667"/>
                  </a:lnTo>
                  <a:lnTo>
                    <a:pt x="1067079" y="2667"/>
                  </a:lnTo>
                  <a:lnTo>
                    <a:pt x="1020762" y="10325"/>
                  </a:lnTo>
                  <a:lnTo>
                    <a:pt x="980681" y="30835"/>
                  </a:lnTo>
                  <a:lnTo>
                    <a:pt x="949223" y="61810"/>
                  </a:lnTo>
                  <a:lnTo>
                    <a:pt x="928789" y="100926"/>
                  </a:lnTo>
                  <a:lnTo>
                    <a:pt x="921766" y="145808"/>
                  </a:lnTo>
                  <a:lnTo>
                    <a:pt x="929690" y="190538"/>
                  </a:lnTo>
                  <a:lnTo>
                    <a:pt x="950912" y="229260"/>
                  </a:lnTo>
                  <a:lnTo>
                    <a:pt x="982980" y="259664"/>
                  </a:lnTo>
                  <a:lnTo>
                    <a:pt x="1023467" y="279412"/>
                  </a:lnTo>
                  <a:lnTo>
                    <a:pt x="1069924" y="286207"/>
                  </a:lnTo>
                  <a:lnTo>
                    <a:pt x="1116241" y="278549"/>
                  </a:lnTo>
                  <a:lnTo>
                    <a:pt x="1156322" y="258051"/>
                  </a:lnTo>
                  <a:lnTo>
                    <a:pt x="1187792" y="227063"/>
                  </a:lnTo>
                  <a:lnTo>
                    <a:pt x="1208252" y="187947"/>
                  </a:lnTo>
                  <a:lnTo>
                    <a:pt x="1215326" y="143065"/>
                  </a:lnTo>
                  <a:close/>
                </a:path>
                <a:path extrusionOk="0" h="286385" w="2137409">
                  <a:moveTo>
                    <a:pt x="1676209" y="143065"/>
                  </a:moveTo>
                  <a:lnTo>
                    <a:pt x="1668538" y="98513"/>
                  </a:lnTo>
                  <a:lnTo>
                    <a:pt x="1647609" y="59893"/>
                  </a:lnTo>
                  <a:lnTo>
                    <a:pt x="1615846" y="29502"/>
                  </a:lnTo>
                  <a:lnTo>
                    <a:pt x="1575663" y="9652"/>
                  </a:lnTo>
                  <a:lnTo>
                    <a:pt x="1529461" y="2667"/>
                  </a:lnTo>
                  <a:lnTo>
                    <a:pt x="1481734" y="10325"/>
                  </a:lnTo>
                  <a:lnTo>
                    <a:pt x="1441653" y="30835"/>
                  </a:lnTo>
                  <a:lnTo>
                    <a:pt x="1410195" y="61810"/>
                  </a:lnTo>
                  <a:lnTo>
                    <a:pt x="1389748" y="100926"/>
                  </a:lnTo>
                  <a:lnTo>
                    <a:pt x="1382725" y="145808"/>
                  </a:lnTo>
                  <a:lnTo>
                    <a:pt x="1390624" y="190538"/>
                  </a:lnTo>
                  <a:lnTo>
                    <a:pt x="1411833" y="229260"/>
                  </a:lnTo>
                  <a:lnTo>
                    <a:pt x="1443913" y="259664"/>
                  </a:lnTo>
                  <a:lnTo>
                    <a:pt x="1484414" y="279412"/>
                  </a:lnTo>
                  <a:lnTo>
                    <a:pt x="1530883" y="286207"/>
                  </a:lnTo>
                  <a:lnTo>
                    <a:pt x="1577200" y="278549"/>
                  </a:lnTo>
                  <a:lnTo>
                    <a:pt x="1617281" y="258051"/>
                  </a:lnTo>
                  <a:lnTo>
                    <a:pt x="1648739" y="227063"/>
                  </a:lnTo>
                  <a:lnTo>
                    <a:pt x="1669173" y="187947"/>
                  </a:lnTo>
                  <a:lnTo>
                    <a:pt x="1676209" y="143065"/>
                  </a:lnTo>
                  <a:close/>
                </a:path>
                <a:path extrusionOk="0" h="286385" w="2137409">
                  <a:moveTo>
                    <a:pt x="2137092" y="143065"/>
                  </a:moveTo>
                  <a:lnTo>
                    <a:pt x="2129421" y="98513"/>
                  </a:lnTo>
                  <a:lnTo>
                    <a:pt x="2108492" y="59880"/>
                  </a:lnTo>
                  <a:lnTo>
                    <a:pt x="2076729" y="29476"/>
                  </a:lnTo>
                  <a:lnTo>
                    <a:pt x="2036546" y="9639"/>
                  </a:lnTo>
                  <a:lnTo>
                    <a:pt x="1990394" y="2667"/>
                  </a:lnTo>
                  <a:lnTo>
                    <a:pt x="1988934" y="2667"/>
                  </a:lnTo>
                  <a:lnTo>
                    <a:pt x="1942617" y="10325"/>
                  </a:lnTo>
                  <a:lnTo>
                    <a:pt x="1902523" y="30835"/>
                  </a:lnTo>
                  <a:lnTo>
                    <a:pt x="1871052" y="61810"/>
                  </a:lnTo>
                  <a:lnTo>
                    <a:pt x="1850593" y="100926"/>
                  </a:lnTo>
                  <a:lnTo>
                    <a:pt x="1843532" y="145808"/>
                  </a:lnTo>
                  <a:lnTo>
                    <a:pt x="1851469" y="190538"/>
                  </a:lnTo>
                  <a:lnTo>
                    <a:pt x="1872703" y="229260"/>
                  </a:lnTo>
                  <a:lnTo>
                    <a:pt x="1904796" y="259664"/>
                  </a:lnTo>
                  <a:lnTo>
                    <a:pt x="1945297" y="279412"/>
                  </a:lnTo>
                  <a:lnTo>
                    <a:pt x="1991766" y="286207"/>
                  </a:lnTo>
                  <a:lnTo>
                    <a:pt x="2038083" y="278549"/>
                  </a:lnTo>
                  <a:lnTo>
                    <a:pt x="2078164" y="258051"/>
                  </a:lnTo>
                  <a:lnTo>
                    <a:pt x="2109622" y="227063"/>
                  </a:lnTo>
                  <a:lnTo>
                    <a:pt x="2130056" y="187947"/>
                  </a:lnTo>
                  <a:lnTo>
                    <a:pt x="2137092" y="143065"/>
                  </a:lnTo>
                  <a:close/>
                </a:path>
              </a:pathLst>
            </a:custGeom>
            <a:solidFill>
              <a:srgbClr val="5675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8" name="Google Shape;128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62875" y="3933761"/>
              <a:ext cx="2345817" cy="79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70364" y="3933761"/>
              <a:ext cx="457200" cy="79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998964" y="3933761"/>
              <a:ext cx="5174107" cy="79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62875" y="4667821"/>
              <a:ext cx="3102355" cy="79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5"/>
          <p:cNvSpPr txBox="1"/>
          <p:nvPr/>
        </p:nvSpPr>
        <p:spPr>
          <a:xfrm>
            <a:off x="7764144" y="5750242"/>
            <a:ext cx="8658860" cy="2771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⮚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Instant disease detection through photos.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000"/>
              <a:buFont typeface="Noto Sans Symbols"/>
              <a:buChar char="⮚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Accurate diagnosis of plant health problems.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⮚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Step-by-step treatment recommendations, including organic and chemical options.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3000"/>
              <a:buFont typeface="Noto Sans Symbols"/>
              <a:buChar char="⮚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Preventive care tips to prevent future issues.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⮚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Optional expert consultation for personalized advice.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8e8630afe_0_3"/>
          <p:cNvSpPr txBox="1"/>
          <p:nvPr>
            <p:ph type="title"/>
          </p:nvPr>
        </p:nvSpPr>
        <p:spPr>
          <a:xfrm>
            <a:off x="914398" y="847725"/>
            <a:ext cx="83391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Objectives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38" name="Google Shape;138;g3c8e8630afe_0_3"/>
          <p:cNvSpPr txBox="1"/>
          <p:nvPr>
            <p:ph idx="1" type="body"/>
          </p:nvPr>
        </p:nvSpPr>
        <p:spPr>
          <a:xfrm>
            <a:off x="914400" y="2365770"/>
            <a:ext cx="16459200" cy="547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Detect plant diseases accurately</a:t>
            </a:r>
            <a:br>
              <a:rPr lang="en-US" sz="3700"/>
            </a:b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Provide early diagnosis</a:t>
            </a:r>
            <a:br>
              <a:rPr lang="en-US" sz="3700"/>
            </a:b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Reduce crop loss</a:t>
            </a:r>
            <a:br>
              <a:rPr lang="en-US" sz="3700"/>
            </a:b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Minimize pesticide misuse</a:t>
            </a:r>
            <a:br>
              <a:rPr lang="en-US" sz="3700"/>
            </a:b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Save time and cost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1752601" y="847725"/>
            <a:ext cx="8077199" cy="942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Methodology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914400" y="2366010"/>
            <a:ext cx="16459200" cy="6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Dataset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Plant leaf images are collected from publicly available datasets such as PlantVillage. The dataset contains multiple plant species and disease categories, providing sufficient variability for model training and testing.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Collected images undergo preprocessing to ensure uniformity and improve model performance. This includes resizing images to a fixed dimension, normalizing pixel values, removing noise, and applying data augmentation techniques such as rotation, flipping, and zooming.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Model Architecture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Convolutional Neural Network (CNN) is designed for disease classification. The architecture consists of convolution layers for feature extraction,  pooling layers for dimensionality reduction, and fully connected layers for classification.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Model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preprocessed dataset is divided into training and testing 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2026-02-09T16:58:27Z</dcterms:created>
  <dc:creator>acer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2025-03-26T00:00:00Z</vt:filetime>
  </property>
  <property fmtid="{D5CDD505-2E9C-101B-9397-08002B2CF9AE}" pid="3" name="LastSaved">
    <vt:filetime>2026-02-09T00:00:00Z</vt:filetime>
  </property>
</Properties>
</file>